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09F7"/>
    <a:srgbClr val="00FF00"/>
    <a:srgbClr val="E79603"/>
    <a:srgbClr val="E15B0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3534" y="-4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3372D3-9C16-4292-8601-616D1C38864D}" type="datetimeFigureOut">
              <a:rPr lang="ru-RU" smtClean="0"/>
              <a:t>18.02.2020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3A8887-BA38-4E7A-8F2C-F53797C7A65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CF150-05A9-4317-B952-7D1BC01C7230}" type="datetimeFigureOut">
              <a:rPr lang="ru-RU" smtClean="0"/>
              <a:t>18.02.2020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4F403E-B773-4618-A4FF-5D1F1F776F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000250" y="0"/>
            <a:ext cx="4857750" cy="9144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2571750" y="4572000"/>
            <a:ext cx="9144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2525151" y="711200"/>
            <a:ext cx="3829050" cy="3824224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2515831" y="4719819"/>
            <a:ext cx="3836084" cy="1468331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4403418" y="8743928"/>
            <a:ext cx="1501848" cy="302536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114550" y="8743928"/>
            <a:ext cx="2195792" cy="3048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5910663" y="8741664"/>
            <a:ext cx="441252" cy="3048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14900" y="366608"/>
            <a:ext cx="1143000" cy="7802033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90"/>
            <a:ext cx="4514850" cy="780203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182112" y="8743928"/>
            <a:ext cx="1501848" cy="302536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42900" y="8741664"/>
            <a:ext cx="2743200" cy="3048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690872" y="8737600"/>
            <a:ext cx="441252" cy="3048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0100" y="3762450"/>
            <a:ext cx="4691616" cy="1816100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00100" y="2540001"/>
            <a:ext cx="4691616" cy="991343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543179" y="8742413"/>
            <a:ext cx="1501848" cy="302536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301519" y="8742413"/>
            <a:ext cx="2171700" cy="3048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5050464" y="8740149"/>
            <a:ext cx="441252" cy="3048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426720"/>
            <a:ext cx="5431536" cy="1524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2640330" cy="6034617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134106" y="2133601"/>
            <a:ext cx="2640330" cy="6034617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426720"/>
            <a:ext cx="5431536" cy="1524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7823200"/>
            <a:ext cx="2640330" cy="6096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134106" y="7823200"/>
            <a:ext cx="2640330" cy="6096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2282453"/>
            <a:ext cx="2640330" cy="5486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134106" y="2282453"/>
            <a:ext cx="2640330" cy="5486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426720"/>
            <a:ext cx="5431536" cy="1524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04800"/>
            <a:ext cx="4423410" cy="156464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42900" y="1996555"/>
            <a:ext cx="4423410" cy="803349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" y="2844800"/>
            <a:ext cx="5429250" cy="582900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448477" y="1339558"/>
            <a:ext cx="3239645" cy="575009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447530" y="1331756"/>
            <a:ext cx="3239645" cy="575009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41824" y="1524000"/>
            <a:ext cx="2571750" cy="27432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041824" y="4378179"/>
            <a:ext cx="2571750" cy="256032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497762" y="1388003"/>
            <a:ext cx="3154680" cy="560832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6115050" y="0"/>
            <a:ext cx="742950" cy="9144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2900" y="426720"/>
            <a:ext cx="5429250" cy="1524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342900" y="2145888"/>
            <a:ext cx="5429250" cy="646176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3184452" y="8743928"/>
            <a:ext cx="1501848" cy="302536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342900" y="8743928"/>
            <a:ext cx="2743200" cy="3048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4688586" y="8741664"/>
            <a:ext cx="441252" cy="3048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68760" y="179512"/>
            <a:ext cx="43585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Администрация Северо-Енисейского района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48880" y="8559225"/>
            <a:ext cx="22751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tabLst>
                <a:tab pos="2395538" algn="l"/>
              </a:tabLst>
            </a:pPr>
            <a:r>
              <a:rPr lang="ru-RU" altLang="ru-RU" sz="1400" b="1" dirty="0" smtClean="0">
                <a:latin typeface="Times New Roman" pitchFamily="18" charset="0"/>
              </a:rPr>
              <a:t>гп</a:t>
            </a:r>
            <a:r>
              <a:rPr lang="ru-RU" altLang="ru-RU" sz="1600" b="1" dirty="0" smtClean="0">
                <a:latin typeface="Times New Roman" pitchFamily="18" charset="0"/>
              </a:rPr>
              <a:t> Северо-Енисейский</a:t>
            </a:r>
            <a:endParaRPr lang="ru-RU" altLang="ru-RU" sz="500" dirty="0" smtClean="0"/>
          </a:p>
          <a:p>
            <a:pPr algn="ctr">
              <a:tabLst>
                <a:tab pos="2395538" algn="l"/>
              </a:tabLst>
            </a:pPr>
            <a:r>
              <a:rPr lang="ru-RU" altLang="ru-RU" sz="1600" b="1" dirty="0" smtClean="0">
                <a:latin typeface="Times New Roman" pitchFamily="18" charset="0"/>
              </a:rPr>
              <a:t>2019 год</a:t>
            </a:r>
            <a:endParaRPr lang="ru-RU" altLang="ru-RU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2204864" y="3491880"/>
            <a:ext cx="46531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Информация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 реализации национального проекта «Безопасные и качественные автомобильные дороги»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 территории Северо-Енисейского района за 2019 год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Рисунок 15" descr="C:\Users\IRF\Desktop\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8640" y="5364088"/>
            <a:ext cx="3861048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C:\Users\IRF\Desktop\Фото для проектов\2019\БДД\щагающий первоклашка 084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96952" y="5364088"/>
            <a:ext cx="3861048" cy="32731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2" name="Picture 8" descr="C:\Users\IRF\Desktop\Фото для проектов\2019\БДД\eadb121f7ebca508b47018897866a0a5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0648" y="3419872"/>
            <a:ext cx="2089764" cy="2016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\\FILES-SERVER\Shares_Folder$\ОТДЕЛ ЭКОНОМИЧЕСКОГО АНАЛИЗА\НАЦ ПРОЕКТ\ОТЧЕТЫ 2019 год\2019 год\12 мес. 2019 года\6. Безоп и качеств дороги\IMG_438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88640" y="539552"/>
            <a:ext cx="3699792" cy="30699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3" descr="C:\Users\IRF\Desktop\Фото для проектов\2019\БДД\Северо-Енисейский_День открытых дверей (6)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185592" y="539552"/>
            <a:ext cx="3672408" cy="3069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280</TotalTime>
  <Words>26</Words>
  <Application>Microsoft Office PowerPoint</Application>
  <PresentationFormat>Экран (4:3)</PresentationFormat>
  <Paragraphs>6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Изящная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Цветущий поселок Брянка  Северо-Енисейского района  Работа с населением по благоустройству территории  за 2017год и 9 месяцев 2018 года (Фотоальбом) </dc:title>
  <dc:creator>Шокало Светлана Александровна</dc:creator>
  <cp:lastModifiedBy>IRF</cp:lastModifiedBy>
  <cp:revision>69</cp:revision>
  <dcterms:created xsi:type="dcterms:W3CDTF">2018-10-05T05:18:14Z</dcterms:created>
  <dcterms:modified xsi:type="dcterms:W3CDTF">2020-02-18T11:07:19Z</dcterms:modified>
</cp:coreProperties>
</file>