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9F7"/>
    <a:srgbClr val="00FF00"/>
    <a:srgbClr val="E79603"/>
    <a:srgbClr val="E15B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3534" y="-4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E6852-3EF4-4C89-8B0A-5083D30B7FA7}" type="datetimeFigureOut">
              <a:rPr lang="ru-RU" smtClean="0"/>
              <a:t>03.03.2020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590BF-3A4B-4A4A-B926-AB5B6ABF9C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5BE041-FA41-4FB2-B316-262E5E65F6EF}" type="datetime1">
              <a:rPr lang="ru-RU" smtClean="0"/>
              <a:t>03.03.2020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D2C805-0425-498F-BCC5-CA93813A7CDE}" type="datetime1">
              <a:rPr lang="ru-RU" smtClean="0"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2FE09F5C-20DD-40E8-A47D-E45FFCC75B06}" type="datetime1">
              <a:rPr lang="ru-RU" smtClean="0"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018148-62CE-4AF3-8B71-F20B844745AD}" type="datetime1">
              <a:rPr lang="ru-RU" smtClean="0"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1E5DBD-2527-4EF2-8DED-8F9E5908A89A}" type="datetime1">
              <a:rPr lang="ru-RU" smtClean="0"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D45359-942D-46AF-8E52-198F8DC5D49B}" type="datetime1">
              <a:rPr lang="ru-RU" smtClean="0"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D79F7F-47BA-4F08-A0C4-9864CC51E11D}" type="datetime1">
              <a:rPr lang="ru-RU" smtClean="0"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D72B24-1329-45C9-9E98-88A736308574}" type="datetime1">
              <a:rPr lang="ru-RU" smtClean="0"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EEC8F64-A5DD-47DC-8DC9-559DE868B852}" type="datetime1">
              <a:rPr lang="ru-RU" smtClean="0"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960287-2CF1-4862-BC3C-14E706BAE535}" type="datetime1">
              <a:rPr lang="ru-RU" smtClean="0"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4C18F-1589-409F-A80B-E97C3347AB6E}" type="datetime1">
              <a:rPr lang="ru-RU" smtClean="0"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C43ECE3-C747-40FE-A580-1C2457F5136C}" type="datetime1">
              <a:rPr lang="ru-RU" smtClean="0"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8760" y="179512"/>
            <a:ext cx="435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Администрация Северо-Енисейского района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8880" y="8559225"/>
            <a:ext cx="2275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95538" algn="l"/>
              </a:tabLst>
            </a:pPr>
            <a:r>
              <a:rPr lang="ru-RU" altLang="ru-RU" sz="1400" b="1" dirty="0" smtClean="0">
                <a:latin typeface="Times New Roman" pitchFamily="18" charset="0"/>
              </a:rPr>
              <a:t>гп</a:t>
            </a:r>
            <a:r>
              <a:rPr lang="ru-RU" altLang="ru-RU" sz="1600" b="1" dirty="0" smtClean="0">
                <a:latin typeface="Times New Roman" pitchFamily="18" charset="0"/>
              </a:rPr>
              <a:t> Северо-Енисейский</a:t>
            </a:r>
            <a:endParaRPr lang="ru-RU" altLang="ru-RU" sz="500" dirty="0" smtClean="0"/>
          </a:p>
          <a:p>
            <a:pPr algn="ctr">
              <a:tabLst>
                <a:tab pos="2395538" algn="l"/>
              </a:tabLst>
            </a:pPr>
            <a:r>
              <a:rPr lang="ru-RU" altLang="ru-RU" sz="1600" b="1" dirty="0" smtClean="0">
                <a:latin typeface="Times New Roman" pitchFamily="18" charset="0"/>
              </a:rPr>
              <a:t>2019 год</a:t>
            </a:r>
            <a:endParaRPr lang="ru-RU" alt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988840" y="3635896"/>
            <a:ext cx="4869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реализации национального проекта «Цифровая экономика»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 территории Северо-Енисейском района</a:t>
            </a:r>
          </a:p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IRF\Desktop\Фото для проектов\2019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653" y="5436096"/>
            <a:ext cx="395134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IRF\Desktop\Фото для проектов\2019\сай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4" y="683568"/>
            <a:ext cx="3342528" cy="2792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IRF\Desktop\Фото для проектов\2019\цифровая экономи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3016" y="683568"/>
            <a:ext cx="3284984" cy="2779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IRF\Desktop\Фото для проектов\2019\цифровая экономика логоти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648" y="3563888"/>
            <a:ext cx="1872208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Users\IRF\Desktop\Фото для проектов\2019\цифровая экономика 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656" y="5436096"/>
            <a:ext cx="302433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255</TotalTime>
  <Words>25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Цветущий поселок Брянка  Северо-Енисейского района  Работа с населением по благоустройству территории  за 2017год и 9 месяцев 2018 года (Фотоальбом) </dc:title>
  <dc:creator>Шокало Светлана Александровна</dc:creator>
  <cp:lastModifiedBy>IRF</cp:lastModifiedBy>
  <cp:revision>62</cp:revision>
  <dcterms:created xsi:type="dcterms:W3CDTF">2018-10-05T05:18:14Z</dcterms:created>
  <dcterms:modified xsi:type="dcterms:W3CDTF">2020-03-03T04:30:02Z</dcterms:modified>
</cp:coreProperties>
</file>