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029" autoAdjust="0"/>
  </p:normalViewPr>
  <p:slideViewPr>
    <p:cSldViewPr>
      <p:cViewPr varScale="1">
        <p:scale>
          <a:sx n="110" d="100"/>
          <a:sy n="110" d="100"/>
        </p:scale>
        <p:origin x="-160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1C2600A2-08B1-4CC7-B784-4847B2EAD94E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108" tIns="46054" rIns="92108" bIns="4605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428583"/>
            <a:ext cx="2945660" cy="496332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3ACA474A-3DFA-4D0E-9200-0C35E85765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13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evero_eniceicki_rayon_coa.gif"/>
          <p:cNvPicPr>
            <a:picLocks noChangeAspect="1"/>
          </p:cNvPicPr>
          <p:nvPr/>
        </p:nvPicPr>
        <p:blipFill rotWithShape="1">
          <a:blip r:embed="rId2" cstate="print"/>
          <a:srcRect b="11266"/>
          <a:stretch/>
        </p:blipFill>
        <p:spPr>
          <a:xfrm>
            <a:off x="0" y="0"/>
            <a:ext cx="3048000" cy="28606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Багетная рамка 4"/>
          <p:cNvSpPr/>
          <p:nvPr/>
        </p:nvSpPr>
        <p:spPr>
          <a:xfrm>
            <a:off x="3576506" y="228600"/>
            <a:ext cx="4755776" cy="1828800"/>
          </a:xfrm>
          <a:prstGeom prst="bevel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Брошюра Бюджет для граждан по проекту  решения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 бюджете Северо-Енисейского района на 2021 год и плановый период 2022-2023 годов»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агетная рамка 6"/>
          <p:cNvSpPr/>
          <p:nvPr/>
        </p:nvSpPr>
        <p:spPr>
          <a:xfrm>
            <a:off x="3543649" y="2514600"/>
            <a:ext cx="4755776" cy="1791050"/>
          </a:xfrm>
          <a:prstGeom prst="bevel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Над проектом работали:</a:t>
            </a:r>
          </a:p>
          <a:p>
            <a:pPr algn="ctr"/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специалисты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Финансового управления администрации Северо-Енисейского района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тел. 8 (39160) 21-1-61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электронная почта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rf34@krasfin.ru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533400" y="4572000"/>
            <a:ext cx="3657600" cy="1066800"/>
          </a:xfrm>
          <a:prstGeom prst="bevel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0000" dir="540000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Режим работы: </a:t>
            </a:r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понедельник-пятница </a:t>
            </a:r>
          </a:p>
          <a:p>
            <a:pPr algn="ctr"/>
            <a:r>
              <a:rPr lang="ru-RU" sz="1400" b="1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9 до 18 часов,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суббота-воскресенье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выходной</a:t>
            </a:r>
          </a:p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3\Documents\unnam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419600"/>
            <a:ext cx="433049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1778</TotalTime>
  <Words>54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Капитальный ремонт дорог Северо-Енисейского района на 2015 год</dc:title>
  <dc:creator>User3</dc:creator>
  <cp:lastModifiedBy>User6</cp:lastModifiedBy>
  <cp:revision>117</cp:revision>
  <cp:lastPrinted>2020-11-13T05:21:32Z</cp:lastPrinted>
  <dcterms:modified xsi:type="dcterms:W3CDTF">2020-11-13T05:21:37Z</dcterms:modified>
</cp:coreProperties>
</file>