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9" autoAdjust="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1C2600A2-08B1-4CC7-B784-4847B2EAD94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ACA474A-3DFA-4D0E-9200-0C35E8576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3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evero_eniceicki_rayon_coa.gif"/>
          <p:cNvPicPr>
            <a:picLocks noChangeAspect="1"/>
          </p:cNvPicPr>
          <p:nvPr/>
        </p:nvPicPr>
        <p:blipFill rotWithShape="1">
          <a:blip r:embed="rId2" cstate="print"/>
          <a:srcRect b="11266"/>
          <a:stretch/>
        </p:blipFill>
        <p:spPr>
          <a:xfrm>
            <a:off x="0" y="0"/>
            <a:ext cx="3048000" cy="2860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Багетная рамка 4"/>
          <p:cNvSpPr/>
          <p:nvPr/>
        </p:nvSpPr>
        <p:spPr>
          <a:xfrm>
            <a:off x="3576506" y="228600"/>
            <a:ext cx="4755776" cy="1828800"/>
          </a:xfrm>
          <a:prstGeom prst="beve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Брошюра Бюджет для граждан по проекту  решения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 бюджете Северо-Енисейского района на 2021 год и плановый период 2022-2023 годов»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3543649" y="2514600"/>
            <a:ext cx="4755776" cy="1791050"/>
          </a:xfrm>
          <a:prstGeom prst="beve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Над проектом работали:</a:t>
            </a:r>
          </a:p>
          <a:p>
            <a:pPr algn="ctr"/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Финансового управления администрации Северо-Енисейского района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тел. 8 (39160) 21-1-61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rf34@krasfin.ru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533400" y="4572000"/>
            <a:ext cx="3657600" cy="1066800"/>
          </a:xfrm>
          <a:prstGeom prst="beve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понедельник-пятница </a:t>
            </a:r>
          </a:p>
          <a:p>
            <a:pPr algn="ctr"/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 до 18 часов,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суббота-воскресенье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выходной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3\Documents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19600"/>
            <a:ext cx="433049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54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Капитальный ремонт дорог Северо-Енисейского района на 2015 год</dc:title>
  <dc:creator>User3</dc:creator>
  <cp:lastModifiedBy>User6</cp:lastModifiedBy>
  <cp:revision>117</cp:revision>
  <cp:lastPrinted>2020-11-13T05:21:32Z</cp:lastPrinted>
  <dcterms:modified xsi:type="dcterms:W3CDTF">2020-11-13T05:21:37Z</dcterms:modified>
</cp:coreProperties>
</file>