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1" r:id="rId3"/>
    <p:sldId id="260" r:id="rId4"/>
    <p:sldId id="258" r:id="rId5"/>
    <p:sldId id="259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3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2858A-5BA2-4BDC-875F-701A304BB3A3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287AC-1972-4ECE-91DA-8D82833D3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064896" cy="41044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Реализация </a:t>
            </a:r>
            <a:r>
              <a:rPr lang="ru-RU" sz="4000" i="1" dirty="0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проектов по благоустройству  территориальных </a:t>
            </a:r>
            <a:r>
              <a:rPr lang="ru-RU" sz="4000" i="1" dirty="0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общественных самоуправлений</a:t>
            </a:r>
            <a:r>
              <a:rPr lang="ru-RU" sz="4000" i="1" dirty="0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гп</a:t>
            </a:r>
            <a:r>
              <a:rPr lang="ru-RU" sz="4000" i="1" dirty="0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Северо-Енисейский </a:t>
            </a:r>
            <a:r>
              <a:rPr lang="ru-RU" sz="4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i="1" cap="none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5373216"/>
            <a:ext cx="15900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2021 год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\\FILES-SERVER\Shares_Folder$\АДМИНИСТРАЦИЯ ПОСЕЛКА\ФОТО\2021\8. Август\30.08.21 приемка проектов ТОС\1630371369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9"/>
            <a:ext cx="1728192" cy="136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:\АДМИНИСТРАЦИЯ ПОСЕЛКА\ФОТО\2021\7. Июль\28.07.21 подписание трехстороннего акта ТОС Сев сияние\1627523751817.jpg"/>
          <p:cNvPicPr/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907704" y="3861048"/>
            <a:ext cx="144016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:\АДМИНИСТРАЦИЯ ПОСЕЛКА\ФОТО\2021\7. Июль\21.07.21 Ленина 21 установленные фонари\16272702684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157192"/>
            <a:ext cx="1512169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16297041326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229200"/>
            <a:ext cx="172819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\\FILES-SERVER\Shares_Folder$\_ОБЩИЙ ДОСТУП_\Тефанова Нина Юрьевна\163037136989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861048"/>
            <a:ext cx="144016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U:\АДМИНИСТРАЦИЯ ПОСЕЛКА\ФОТО\2021\8. Август\30.08.21 приемка проектов ТОС\163037136986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229200"/>
            <a:ext cx="136815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\\FILES-SERVER\Shares_Folder$\АДМИНИСТРАЦИЯ ПОСЕЛКА\ФОТО\2021\8. Август\20.08.21 территория ТОС Верхний хуторок\163028621563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085184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5256584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В 2021 году с 01.04.2021 года проведена работа по подготовке инициативных проектов  по благоустройству </a:t>
            </a:r>
            <a:r>
              <a:rPr lang="ru-RU" sz="3200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территориальных общественных самоуправлений. На конкурс проектов из 13 </a:t>
            </a:r>
            <a:r>
              <a:rPr lang="ru-RU" sz="3200" cap="none" dirty="0" err="1" smtClean="0">
                <a:solidFill>
                  <a:srgbClr val="002060"/>
                </a:solidFill>
                <a:effectLst/>
                <a:latin typeface="Monotype Corsiva" pitchFamily="66" charset="0"/>
              </a:rPr>
              <a:t>ТОСов</a:t>
            </a:r>
            <a:r>
              <a:rPr lang="ru-RU" sz="3200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 было подготовлено семь проектов, что составляет 64% на общую сумму 498 404,6 рублей. Все проекты были поддержаны конкурсной комиссией, жители произвели </a:t>
            </a:r>
            <a:r>
              <a:rPr lang="ru-RU" sz="3200" cap="none" dirty="0" err="1" smtClean="0">
                <a:solidFill>
                  <a:srgbClr val="002060"/>
                </a:solidFill>
                <a:effectLst/>
                <a:latin typeface="Monotype Corsiva" pitchFamily="66" charset="0"/>
              </a:rPr>
              <a:t>софинансирование</a:t>
            </a:r>
            <a:r>
              <a:rPr lang="ru-RU" sz="3200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 проектов в сумме 51110,08 рублей, что составляет 10,25% от общей суммы, направленной на реализацию проектов</a:t>
            </a:r>
            <a:endParaRPr lang="ru-RU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273630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  <a:latin typeface="+mn-lt"/>
              </a:rPr>
              <a:t>ТОС «Октябрьский» реализовал  инициативный проект «Чистая улица».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  <a:t>Общая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  <a:t>сумма проекта составила 85210,80 рублей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  <a:t>, в том числе местный бюджет 76 689,72 рублей, 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  <a:t>сумма безвозмездных поступлений от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  <a:t>жителей  составила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  <a:t>8 521,80 рублей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  <a:t>.</a:t>
            </a:r>
            <a:b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  <a:t> В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+mn-lt"/>
              </a:rPr>
              <a:t>результате реализации проекта установлено 18 мобильных контейнеров, на 240 литров каждый, что решает проблему с растаскиванием мусора безнадзорными животными по территории улицы.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+mn-lt"/>
              </a:rPr>
            </a:b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Рисунок 7" descr="C:\Users\MAV\AppData\Local\Microsoft\Windows\Temporary Internet Files\Content.Word\16303856678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3312368" cy="365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\\FILES-SERVER\Shares_Folder$\АДМИНИСТРАЦИЯ ПОСЕЛКА\ФОТО\2021\8. Август\30.08.21 приемка проектов ТОС\1630371369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4968552" cy="361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215064" cy="29523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«Северное сияние»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реализовал инициативный проект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«улица моя».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Общая сумма проекта составила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28 447,20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рублей,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том числе местный бюджет 25 602,48 рублей, сумма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безвозмездных поступлений от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2844,72 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результате реализации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 проведены работы по вырубке кустарника, вывезен мусор и лишний грунт, проведены работы по углублению водоотводной канавы, что создает комфортные условия для жителей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:\АДМИНИСТРАЦИЯ ПОСЕЛКА\ФОТО\2021\7. Июль\28.07.21 подписание трехстороннего акта ТОС Сев сияние\1627523751817.jpg"/>
          <p:cNvPicPr/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331640" y="3356992"/>
            <a:ext cx="5760640" cy="299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7920552" cy="29523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32656"/>
            <a:ext cx="79208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ТОС «РАДУГА» РЕАЛИЗОВАЛ ИНИЦИАТИВНЫЙ ПРОЕКТ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«СВЕТЛЫЙ ДВОР»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СУММА ПРОЕКТА СОСТАВИЛА 36 078,00 РУБЛЕЙ, В ТОМ ЧИСЛЕ МЕСТНЫЙ БЮДЖЕТ 32470,20 РУБЛЕЙ,  СУММА , СУММА БЕЗВОЗМЕЗДНЫХ ПОСТУПЛЕНИЙ ОТ ЖИТЕЛЕЙ СОСТАВИЛА 3607,80 РУБЛЕЙ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ПРИОБРЕТЕНО И УСТАНОВЛЕНО ДВА СВЕТОДИОДНЫХ СВЕТИЛЬНИКА, КОТОРЫЕ ОСВЕЩАЮТ ТЕРРИТОРИЮ ДВОРА ДОМА 21 ПО УЛИЦЕ ЛЕНИНА, ЧТО СОЗДАЕТ КОМФОРТНЫЕ УСЛОВИЯ ДЛЯ ЖИТЕЛЕЙ ДОМА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pic>
        <p:nvPicPr>
          <p:cNvPr id="8" name="Рисунок 7" descr="C:\Users\MAV\AppData\Local\Microsoft\Windows\Temporary Internet Files\Content.Word\1627270268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212976"/>
            <a:ext cx="3744415" cy="33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:\АДМИНИСТРАЦИЯ ПОСЕЛКА\ФОТО\2021\7. Июль\21.07.21 Ленина 21 установленные фонари\16272702684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3987047" cy="335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80728"/>
            <a:ext cx="8507288" cy="302433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52028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«КЕДР»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РЕАЛИЗОВАЛ ИНИЦИАТИВНЫЙ ПРОЕКТ </a:t>
            </a:r>
            <a:b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«Зеленый двор»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ОБЩАЯ СУММА ПРОЕКТА СОСТАВИЛА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88 873,20 РУБЛЕЙ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В ТОМ ЧИСЛЕ МЕСТНЫЙ БЮДЖЕТ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79 985,88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СУММА БЕЗВОЗМЕЗДНЫХ ПОСТУПЛЕНИЙ ОТ ЖИТЕЛЕЙ СОСТАВИЛА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8887,32 РУБЛЕЙ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РЕЗУЛЬТАТЕ РЕАЛИЗАЦИИ ПРОЕКТА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благоустройству «зеленый двор» Приобретены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ограждения палисадников с целью сохранения зеленых насаждений от </a:t>
            </a:r>
            <a:r>
              <a:rPr lang="ru-RU" sz="18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вытаптывания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повреждения, улучшен эстетический вид дома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16297041326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48883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«СОРОКПЯТОЧКА»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РЕАЛИЗОВАЛ ИНИЦИАТИВНЫЙ ПРОЕКТ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«НАШ УЮТНЫЙ ДВОРИК»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632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СУММА ПРОЕКТА СОСТАВИЛА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79422,00 РУБЛЕЙ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МЕСТНЫЙ БЮДЖЕТ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71479,80 РУБЛЕЙ,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 БЕЗВОЗМЕЗДНЫХ ПОСТУПЛЕНИЙ ОТ ЖИТЕЛЕЙ СОСТАВИЛА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7942,20РУБЛЕЙ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БЛАГОУСТРОЙСТВУ «НАШ УЮТНЫЙ ДВОРИК»  УСТАНОВЛЕНЫ 4 ДИВАНА И 4 УРНЫ (ПО КОЛИЧЕСТВУ ПОДЪЕЗДОВ) , А ТАКЖЕ ПЕСОЧНИЦА С КРЫШКОЙ. ЭТО ПОЗВОЛИТ ЛЮДЯМ С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ПРОБЛЕМАМИ ОПОРНО-ДВИГАТЕЛЬНОГО АППАРАТА БЫВАТЬ ДОЛЬШЕ НА СВЕЖЕМ ВОЗДУХЕ. А УСТАНОВКА КРЫТОЙ ПЕСОЧНИЦЫ ПОЗВОЛИТ ПЕСКУ ОСТАВАТЬСЯ ЧИСТЫМ И ПРИГОДНЫМ ДЛЯ ИГРЫ ДЕТЯМ ЛЮБОГО ВОЗРАСТА. </a:t>
            </a:r>
          </a:p>
          <a:p>
            <a:endParaRPr lang="ru-RU" dirty="0"/>
          </a:p>
        </p:txBody>
      </p:sp>
      <p:pic>
        <p:nvPicPr>
          <p:cNvPr id="4" name="Рисунок 3" descr="\\FILES-SERVER\Shares_Folder$\_ОБЩИЙ ДОСТУП_\Тефанова Нина Юрьевна\16303713698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341415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«БАРХАТЦЫ»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РЕАЛИЗОВАЛ ИНИЦИАТИВНЫЙ ПРОЕКТ «НАШ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ДВОР»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859216" cy="4968592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СУММА ПРОЕКТА СОСТАВИЛА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93069,60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РУБЛЕЙ, В ТОМ ЧИСЛЕ МЕСТНЫЙ БЮДЖЕТ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83762,64 РУБЛЕЙ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СУММА БЕЗВОЗМЕЗДНЫХ ПОСТУПЛЕНИЙ ОТ ЖИТЕЛЕЙ СОСТАВИЛА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9306,96 РУБЛЕЙ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ПО БЛАГОУСТРОЙСТВУ «НАШ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ДВОР» ПРИОБРЕТЕНЫ, ДОСТАВЛЕНЫ ,  УСТАНОВЛЕНЫ  3 ДИВАНА ПЕРЕД ПОДЪЕЗДАМИ И 3 УРНЫ ДЛЯ МУСОРА, КРЫТАЯ БЕСЕДКА ДЛЯ ДЕТСКОЙ ИГРОВОЙ ПЛОЩАДКИ.</a:t>
            </a:r>
            <a:endParaRPr lang="ru-RU" sz="1600" dirty="0"/>
          </a:p>
        </p:txBody>
      </p:sp>
      <p:pic>
        <p:nvPicPr>
          <p:cNvPr id="4" name="Рисунок 3" descr="C:\Users\MAV\AppData\Local\Microsoft\Windows\Temporary Internet Files\Content.Word\16303856677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35283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:\АДМИНИСТРАЦИЯ ПОСЕЛКА\ФОТО\2021\8. Август\30.08.21 приемка проектов ТОС\1630371369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3140968"/>
            <a:ext cx="331236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:\АДМИНИСТРАЦИЯ ПОСЕЛКА\ФОТО\2021\8. Август\30.08.21 приемка проектов ТОС\1630371369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3140968"/>
            <a:ext cx="280831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«ВЕРХНИЙ ХУТОРОК »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РЕАЛИЗОВАЛ ИНИЦИАТИВНЫЙ ПРОЕКТ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«МОЯ УЛИЦА»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СУММА ПРОЕКТА СОСТАВИЛА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87303,80 РУБЛЕЙ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МЕСТНЫЙ БЮДЖЕТ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77303,80 РУБЛЕЙ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СУММА БЕЗВОЗМЕЗДНЫХ ПОСТУПЛЕНИЙ ОТ ЖИТЕЛЕЙ СОСТАВИЛА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10000 РУБЛЕЙ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ПО БЛАГОУСТРОЙСТВУ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УЛИЦА»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ПРИОБРЕТЕНЫ, ДОСТАВЛЕНЫ 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ОГРАЖДЕНИЯ, ДИВАНЫ И УРНЫ ДЛЯ ДЕТСКОЙ ИГРОВОЙ ПЛОЩАДКИ. </a:t>
            </a:r>
            <a:endParaRPr lang="ru-RU" sz="1600" dirty="0"/>
          </a:p>
        </p:txBody>
      </p:sp>
      <p:pic>
        <p:nvPicPr>
          <p:cNvPr id="6" name="Рисунок 5" descr="\\FILES-SERVER\Shares_Folder$\АДМИНИСТРАЦИЯ ПОСЕЛКА\ФОТО\2021\8. Август\26.08.21 изготовленные МАФ для ТОС\16302853642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2933156" cy="303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:\АДМИНИСТРАЦИЯ ПОСЕЛКА\ФОТО\2021\8. Август\30.08.21 приемка проектов ТОС\1630371369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295387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1244</TotalTime>
  <Words>319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        Реализация проектов по благоустройству  территориальных общественных самоуправлений  гп Северо-Енисейский  </vt:lpstr>
      <vt:lpstr>В 2021 году с 01.04.2021 года проведена работа по подготовке инициативных проектов  по благоустройству территориальных общественных самоуправлений. На конкурс проектов из 13 ТОСов было подготовлено семь проектов, что составляет 64% на общую сумму 498 404,6 рублей. Все проекты были поддержаны конкурсной комиссией, жители произвели софинансирование проектов в сумме 51110,08 рублей, что составляет 10,25% от общей суммы, направленной на реализацию проектов</vt:lpstr>
      <vt:lpstr>       ТОС «Октябрьский» реализовал  инициативный проект «Чистая улица».   Общая сумма проекта составила 85210,80 рублей, в том числе местный бюджет 76 689,72 рублей,  сумма безвозмездных поступлений от жителей  составила 8 521,80 рублей.  В результате реализации проекта установлено 18 мобильных контейнеров, на 240 литров каждый, что решает проблему с растаскиванием мусора безнадзорными животными по территории улицы. </vt:lpstr>
      <vt:lpstr>ТОС «Северное сияние» реализовал инициативный проект «улица моя».   Общая сумма проекта составила  28 447,20 рублей, в том числе местный бюджет 25 602,48 рублей, сумма безвозмездных поступлений от жителей составила 2844,72  рублей.  В результате реализации проекта проведены работы по вырубке кустарника, вывезен мусор и лишний грунт, проведены работы по углублению водоотводной канавы, что создает комфортные условия для жителей.</vt:lpstr>
      <vt:lpstr>Слайд 5</vt:lpstr>
      <vt:lpstr>ТОС «КЕДР» РЕАЛИЗОВАЛ ИНИЦИАТИВНЫЙ ПРОЕКТ  «Зеленый двор»   ОБЩАЯ СУММА ПРОЕКТА СОСТАВИЛА 88 873,20 РУБЛЕЙ, В ТОМ ЧИСЛЕ МЕСТНЫЙ БЮДЖЕТ 79 985,88 РУБЛЕЙ, СУММА БЕЗВОЗМЕЗДНЫХ ПОСТУПЛЕНИЙ ОТ ЖИТЕЛЕЙ СОСТАВИЛА 8887,32 РУБЛЕЙ . В РЕЗУЛЬТАТЕ РЕАЛИЗАЦИИ ПРОЕКТА по благоустройству «зеленый двор» Приобретены И Установлены ограждения палисадников с целью сохранения зеленых насаждений от вытаптывания и повреждения, улучшен эстетический вид дома.</vt:lpstr>
      <vt:lpstr>ТОС «СОРОКПЯТОЧКА» РЕАЛИЗОВАЛ ИНИЦИАТИВНЫЙ ПРОЕКТ «НАШ УЮТНЫЙ ДВОРИК» </vt:lpstr>
      <vt:lpstr>ТОС «БАРХАТЦЫ» РЕАЛИЗОВАЛ ИНИЦИАТИВНЫЙ ПРОЕКТ «НАШ ДВОР»</vt:lpstr>
      <vt:lpstr>ТОС «ВЕРХНИЙ ХУТОРОК » РЕАЛИЗОВАЛ ИНИЦИАТИВНЫЙ ПРОЕКТ «МОЯ УЛИЦА»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Матюшенко Анна Витальевна</dc:creator>
  <cp:lastModifiedBy>CAV</cp:lastModifiedBy>
  <cp:revision>157</cp:revision>
  <dcterms:created xsi:type="dcterms:W3CDTF">2020-02-07T02:40:26Z</dcterms:created>
  <dcterms:modified xsi:type="dcterms:W3CDTF">2022-01-21T09:21:29Z</dcterms:modified>
</cp:coreProperties>
</file>