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92" r:id="rId3"/>
  </p:sldMasterIdLst>
  <p:notesMasterIdLst>
    <p:notesMasterId r:id="rId12"/>
  </p:notesMasterIdLst>
  <p:sldIdLst>
    <p:sldId id="323" r:id="rId4"/>
    <p:sldId id="367" r:id="rId5"/>
    <p:sldId id="328" r:id="rId6"/>
    <p:sldId id="368" r:id="rId7"/>
    <p:sldId id="330" r:id="rId8"/>
    <p:sldId id="370" r:id="rId9"/>
    <p:sldId id="369" r:id="rId10"/>
    <p:sldId id="339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6" autoAdjust="0"/>
  </p:normalViewPr>
  <p:slideViewPr>
    <p:cSldViewPr>
      <p:cViewPr>
        <p:scale>
          <a:sx n="110" d="100"/>
          <a:sy n="110" d="100"/>
        </p:scale>
        <p:origin x="-164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13333583322029E-3"/>
          <c:y val="1.8342255977113728E-2"/>
          <c:w val="0.98111634094766376"/>
          <c:h val="0.9752783835420807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-5.5443316029851614E-2"/>
                  <c:y val="0.33177319268625599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3 251 566,8 (100%)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53006867549698E-4"/>
          <c:y val="0.2365819345329701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13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3.9083674165402808E-2"/>
                  <c:y val="0.3650061837568522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2 594 820,1</a:t>
                    </a:r>
                  </a:p>
                  <a:p>
                    <a:r>
                      <a:rPr lang="ru-RU" sz="12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(79,8%)</a:t>
                    </a:r>
                    <a:endParaRPr lang="ru-RU" sz="1200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48330993525971E-4"/>
          <c:y val="0.25735255395209283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</c:dPt>
          <c:dLbls>
            <c:dLbl>
              <c:idx val="0"/>
              <c:layout>
                <c:manualLayout>
                  <c:x val="1.2057333765636018E-2"/>
                  <c:y val="0.23207389237809856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528 297,5</a:t>
                    </a:r>
                    <a:endParaRPr lang="ru-RU" sz="1100" b="1" baseline="0" dirty="0" smtClean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sz="11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(16,2 %)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5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651594267303632E-2"/>
          <c:y val="0.25735266943758206"/>
          <c:w val="0.74509266127293039"/>
          <c:h val="0.742647446047907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2"/>
          <c:dPt>
            <c:idx val="0"/>
            <c:bubble3D val="0"/>
            <c:explosion val="0"/>
          </c:dPt>
          <c:cat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808192608228718E-2"/>
          <c:y val="0"/>
          <c:w val="0.90947141138907273"/>
          <c:h val="0.773822353071880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explosion val="1"/>
          <c:dPt>
            <c:idx val="0"/>
            <c:bubble3D val="0"/>
            <c:explosion val="0"/>
          </c:dPt>
          <c:dLbls>
            <c:dLbl>
              <c:idx val="0"/>
              <c:numFmt formatCode="#,##0.00" sourceLinked="0"/>
              <c:spPr/>
              <c:txPr>
                <a:bodyPr/>
                <a:lstStyle/>
                <a:p>
                  <a:pPr>
                    <a:defRPr sz="9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2594820.1</c:v>
                </c:pt>
                <c:pt idx="1">
                  <c:v>128449.2</c:v>
                </c:pt>
                <c:pt idx="2">
                  <c:v>528297.5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9.8763784700250698E-2"/>
          <c:y val="0.80073404542352433"/>
          <c:w val="0.7257901295991267"/>
          <c:h val="0.16814203183773233"/>
        </c:manualLayout>
      </c:layout>
      <c:overlay val="0"/>
      <c:txPr>
        <a:bodyPr/>
        <a:lstStyle/>
        <a:p>
          <a:pPr>
            <a:defRPr sz="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81408573928256E-2"/>
          <c:y val="1.6880952380952382E-2"/>
          <c:w val="0.65673873578302711"/>
          <c:h val="0.80542875890513688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Лист1!$D$1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6"/>
              <c:layout>
                <c:manualLayout>
                  <c:x val="1.1111111111111112E-2"/>
                  <c:y val="4.76190476190476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2018 -
1918 492,9</c:v>
                </c:pt>
                <c:pt idx="1">
                  <c:v>2019 - 
1 943 567,0</c:v>
                </c:pt>
                <c:pt idx="2">
                  <c:v>2020 - 
2 611 338,4</c:v>
                </c:pt>
                <c:pt idx="3">
                  <c:v>2021 - 
3 086 312,1</c:v>
                </c:pt>
                <c:pt idx="4">
                  <c:v>2022- 
3 251 566,8</c:v>
                </c:pt>
                <c:pt idx="5">
                  <c:v>2023 - 
3 040 662,0</c:v>
                </c:pt>
                <c:pt idx="6">
                  <c:v>2024 - 
3 098 040,7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94647.3</c:v>
                </c:pt>
                <c:pt idx="1">
                  <c:v>108915.6</c:v>
                </c:pt>
                <c:pt idx="2">
                  <c:v>93086.399999999994</c:v>
                </c:pt>
                <c:pt idx="3">
                  <c:v>104606.3</c:v>
                </c:pt>
                <c:pt idx="4">
                  <c:v>128449.2</c:v>
                </c:pt>
                <c:pt idx="5">
                  <c:v>107206.7</c:v>
                </c:pt>
                <c:pt idx="6">
                  <c:v>107306.8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2018 -
1918 492,9</c:v>
                </c:pt>
                <c:pt idx="1">
                  <c:v>2019 - 
1 943 567,0</c:v>
                </c:pt>
                <c:pt idx="2">
                  <c:v>2020 - 
2 611 338,4</c:v>
                </c:pt>
                <c:pt idx="3">
                  <c:v>2021 - 
3 086 312,1</c:v>
                </c:pt>
                <c:pt idx="4">
                  <c:v>2022- 
3 251 566,8</c:v>
                </c:pt>
                <c:pt idx="5">
                  <c:v>2023 - 
3 040 662,0</c:v>
                </c:pt>
                <c:pt idx="6">
                  <c:v>2024 - 
3 098 040,7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828183.7</c:v>
                </c:pt>
                <c:pt idx="1">
                  <c:v>801185.5</c:v>
                </c:pt>
                <c:pt idx="2">
                  <c:v>647209</c:v>
                </c:pt>
                <c:pt idx="3">
                  <c:v>543049.5</c:v>
                </c:pt>
                <c:pt idx="4">
                  <c:v>528297.5</c:v>
                </c:pt>
                <c:pt idx="5">
                  <c:v>427592</c:v>
                </c:pt>
                <c:pt idx="6">
                  <c:v>423508</c:v>
                </c:pt>
              </c:numCache>
            </c:numRef>
          </c:val>
        </c:ser>
        <c:ser>
          <c:idx val="3"/>
          <c:order val="2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4.1666666666666796E-3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2018 -
1918 492,9</c:v>
                </c:pt>
                <c:pt idx="1">
                  <c:v>2019 - 
1 943 567,0</c:v>
                </c:pt>
                <c:pt idx="2">
                  <c:v>2020 - 
2 611 338,4</c:v>
                </c:pt>
                <c:pt idx="3">
                  <c:v>2021 - 
3 086 312,1</c:v>
                </c:pt>
                <c:pt idx="4">
                  <c:v>2022- 
3 251 566,8</c:v>
                </c:pt>
                <c:pt idx="5">
                  <c:v>2023 - 
3 040 662,0</c:v>
                </c:pt>
                <c:pt idx="6">
                  <c:v>2024 - 
3 098 040,7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995661.9</c:v>
                </c:pt>
                <c:pt idx="1">
                  <c:v>1033465.9</c:v>
                </c:pt>
                <c:pt idx="2">
                  <c:v>1871043</c:v>
                </c:pt>
                <c:pt idx="3">
                  <c:v>2408760.5</c:v>
                </c:pt>
                <c:pt idx="4">
                  <c:v>2594820.1</c:v>
                </c:pt>
                <c:pt idx="5">
                  <c:v>2505863.2999999998</c:v>
                </c:pt>
                <c:pt idx="6">
                  <c:v>2567225.9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3"/>
        <c:gapDepth val="233"/>
        <c:shape val="box"/>
        <c:axId val="50978816"/>
        <c:axId val="50980352"/>
        <c:axId val="0"/>
      </c:bar3DChart>
      <c:catAx>
        <c:axId val="50978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980352"/>
        <c:crosses val="autoZero"/>
        <c:auto val="1"/>
        <c:lblAlgn val="ctr"/>
        <c:lblOffset val="100"/>
        <c:noMultiLvlLbl val="0"/>
      </c:catAx>
      <c:valAx>
        <c:axId val="5098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0978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86493875765537"/>
          <c:y val="0.25577915260592426"/>
          <c:w val="0.21452395013123357"/>
          <c:h val="0.7004923134608174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918977519114511E-2"/>
          <c:y val="3.6269593046789839E-2"/>
          <c:w val="0.70911388793791863"/>
          <c:h val="0.8373788167562192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имущество</c:v>
                </c:pt>
              </c:strCache>
            </c:strRef>
          </c:tx>
          <c:spPr>
            <a:solidFill>
              <a:schemeClr val="accent6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1709964017766473E-3"/>
                  <c:y val="1.367517686203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903321339255746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06642678510985E-3"/>
                  <c:y val="1.5954373005703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709964017766473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805547928799229E-3"/>
                  <c:y val="1.8233569149375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10985E-3"/>
                  <c:y val="1.8233569149375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806642678510985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3903321339254471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2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2712</c:v>
                </c:pt>
                <c:pt idx="1">
                  <c:v>2901.6</c:v>
                </c:pt>
                <c:pt idx="2">
                  <c:v>2928</c:v>
                </c:pt>
                <c:pt idx="3">
                  <c:v>4187</c:v>
                </c:pt>
                <c:pt idx="4">
                  <c:v>5070.1000000000004</c:v>
                </c:pt>
                <c:pt idx="5">
                  <c:v>3312.3</c:v>
                </c:pt>
                <c:pt idx="6">
                  <c:v>3446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613285357021969E-3"/>
                  <c:y val="1.595437300570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613285357021969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1709964017765458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709964017765458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806642678512004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806642678510985E-3"/>
                  <c:y val="1.8233569149375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1270.5999999999999</c:v>
                </c:pt>
                <c:pt idx="1">
                  <c:v>1467.3</c:v>
                </c:pt>
                <c:pt idx="2">
                  <c:v>1520.1</c:v>
                </c:pt>
                <c:pt idx="3">
                  <c:v>1532.6</c:v>
                </c:pt>
                <c:pt idx="4">
                  <c:v>3603.9</c:v>
                </c:pt>
                <c:pt idx="5">
                  <c:v>3233.6</c:v>
                </c:pt>
                <c:pt idx="6">
                  <c:v>3321.7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госпошлина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03321339255492E-3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903321339256002E-3"/>
                  <c:y val="4.5583922873439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4.55839228734373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5492E-3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6.8375884310157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516606696277457E-3"/>
                  <c:y val="4.558392287343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613285357020946E-3"/>
                  <c:y val="1.823356914937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5613285357021969E-3"/>
                  <c:y val="1.823338968511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3903321339255492E-3"/>
                  <c:y val="1.8233569149375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1665.4</c:v>
                </c:pt>
                <c:pt idx="1">
                  <c:v>1640.5</c:v>
                </c:pt>
                <c:pt idx="2">
                  <c:v>1110</c:v>
                </c:pt>
                <c:pt idx="3">
                  <c:v>1584</c:v>
                </c:pt>
                <c:pt idx="4">
                  <c:v>2064.8000000000002</c:v>
                </c:pt>
                <c:pt idx="5">
                  <c:v>1616.2</c:v>
                </c:pt>
                <c:pt idx="6">
                  <c:v>1616.2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налоги на совокупный доход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1709964017766473E-3"/>
                  <c:y val="1.1395801254096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613285357021969E-3"/>
                  <c:y val="9.116784574687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806642678510985E-3"/>
                  <c:y val="9.1167845746876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03321339256002E-3"/>
                  <c:y val="1.1395801254096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903321339254981E-3"/>
                  <c:y val="9.1167845746877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806642678509961E-3"/>
                  <c:y val="1.1395980718359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22657071404394E-2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806642678510985E-3"/>
                  <c:y val="1.3675176862031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7323249374787427E-3"/>
                  <c:y val="1.367517686203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Лист1!$E$2:$E$8</c:f>
              <c:numCache>
                <c:formatCode>#,##0.0</c:formatCode>
                <c:ptCount val="7"/>
                <c:pt idx="0">
                  <c:v>8155</c:v>
                </c:pt>
                <c:pt idx="1">
                  <c:v>9646.9</c:v>
                </c:pt>
                <c:pt idx="2">
                  <c:v>14565.8</c:v>
                </c:pt>
                <c:pt idx="3">
                  <c:v>16032.9</c:v>
                </c:pt>
                <c:pt idx="4">
                  <c:v>20278.5</c:v>
                </c:pt>
                <c:pt idx="5">
                  <c:v>16064.4</c:v>
                </c:pt>
                <c:pt idx="6">
                  <c:v>16723.5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7806642678510985E-3"/>
                  <c:y val="5.0142315160782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806642678510985E-3"/>
                  <c:y val="6.609668816648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322154625076682E-3"/>
                  <c:y val="5.014213569651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323249374788954E-3"/>
                  <c:y val="7.7492668884844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419928035532945E-3"/>
                  <c:y val="8.6609453459532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419928035533969E-3"/>
                  <c:y val="0.10484302260890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3419928035532945E-3"/>
                  <c:y val="0.102563826465235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9516606696277457E-3"/>
                  <c:y val="9.116784574687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903321339255491E-2"/>
                  <c:y val="0.10256382646523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Лист1!$F$2:$F$8</c:f>
              <c:numCache>
                <c:formatCode>#,##0.0</c:formatCode>
                <c:ptCount val="7"/>
                <c:pt idx="0">
                  <c:v>531619.19999999995</c:v>
                </c:pt>
                <c:pt idx="1">
                  <c:v>554395</c:v>
                </c:pt>
                <c:pt idx="2">
                  <c:v>605117.69999999995</c:v>
                </c:pt>
                <c:pt idx="3">
                  <c:v>700350</c:v>
                </c:pt>
                <c:pt idx="4">
                  <c:v>770602.8</c:v>
                </c:pt>
                <c:pt idx="5">
                  <c:v>868817.6</c:v>
                </c:pt>
                <c:pt idx="6">
                  <c:v>903494.2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налог на прибыль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1122657071404342E-2"/>
                  <c:y val="-1.3675176862031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22657071404394E-2"/>
                  <c:y val="-1.1395980718359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2018
995 661,9</c:v>
                </c:pt>
                <c:pt idx="1">
                  <c:v>2019
1 033 465,9</c:v>
                </c:pt>
                <c:pt idx="2">
                  <c:v>2020
1 871 043,0</c:v>
                </c:pt>
                <c:pt idx="3">
                  <c:v>2021
2 409 716,5</c:v>
                </c:pt>
                <c:pt idx="4">
                  <c:v>2022
2 594 820,1</c:v>
                </c:pt>
                <c:pt idx="5">
                  <c:v>2023
2 505 863,3</c:v>
                </c:pt>
                <c:pt idx="6">
                  <c:v>2024
2 567 225,9</c:v>
                </c:pt>
              </c:strCache>
            </c:strRef>
          </c:cat>
          <c:val>
            <c:numRef>
              <c:f>Лист1!$G$2:$G$8</c:f>
              <c:numCache>
                <c:formatCode>#,##0.0</c:formatCode>
                <c:ptCount val="7"/>
                <c:pt idx="0">
                  <c:v>450239.7</c:v>
                </c:pt>
                <c:pt idx="1">
                  <c:v>463414.6</c:v>
                </c:pt>
                <c:pt idx="2">
                  <c:v>1244818.2</c:v>
                </c:pt>
                <c:pt idx="3">
                  <c:v>1686030</c:v>
                </c:pt>
                <c:pt idx="4">
                  <c:v>1793200</c:v>
                </c:pt>
                <c:pt idx="5">
                  <c:v>1612819.2</c:v>
                </c:pt>
                <c:pt idx="6">
                  <c:v>1638624.3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22560"/>
        <c:axId val="7573504"/>
        <c:axId val="7565312"/>
      </c:bar3DChart>
      <c:catAx>
        <c:axId val="7522560"/>
        <c:scaling>
          <c:orientation val="minMax"/>
        </c:scaling>
        <c:delete val="0"/>
        <c:axPos val="b"/>
        <c:majorGridlines/>
        <c:numFmt formatCode="General" sourceLinked="1"/>
        <c:majorTickMark val="in"/>
        <c:minorTickMark val="in"/>
        <c:tickLblPos val="low"/>
        <c:txPr>
          <a:bodyPr rot="-540000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73504"/>
        <c:crosses val="autoZero"/>
        <c:auto val="0"/>
        <c:lblAlgn val="ctr"/>
        <c:lblOffset val="100"/>
        <c:noMultiLvlLbl val="0"/>
      </c:catAx>
      <c:valAx>
        <c:axId val="757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22560"/>
        <c:crosses val="autoZero"/>
        <c:crossBetween val="between"/>
      </c:valAx>
      <c:serAx>
        <c:axId val="7565312"/>
        <c:scaling>
          <c:orientation val="minMax"/>
        </c:scaling>
        <c:delete val="1"/>
        <c:axPos val="b"/>
        <c:majorTickMark val="out"/>
        <c:minorTickMark val="none"/>
        <c:tickLblPos val="none"/>
        <c:crossAx val="757350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050942645186798"/>
          <c:y val="0"/>
          <c:w val="0.15419692007495095"/>
          <c:h val="0.72776969322106855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20"/>
      <c:rotY val="20"/>
      <c:depthPercent val="110"/>
      <c:rAngAx val="1"/>
    </c:view3D>
    <c:floor>
      <c:thickness val="0"/>
      <c:spPr>
        <a:effectLst/>
        <a:scene3d>
          <a:camera prst="orthographicFront"/>
          <a:lightRig rig="threePt" dir="t"/>
        </a:scene3d>
        <a:sp3d prstMaterial="matte">
          <a:contourClr>
            <a:srgbClr val="000000"/>
          </a:contourClr>
        </a:sp3d>
      </c:spPr>
    </c:floor>
    <c:sideWall>
      <c:thickness val="0"/>
      <c:spPr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9657894736842108E-2"/>
          <c:y val="2.283100358422939E-2"/>
          <c:w val="0.65927753052607552"/>
          <c:h val="0.8803146010858233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административные платежи, штрафы, прочие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985507246376812E-3"/>
                  <c:y val="3.424657534246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492753623188406E-3"/>
                  <c:y val="7.0776255707762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92753623188406E-3"/>
                  <c:y val="3.424657534246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3.8812785388127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478260869564689E-3"/>
                  <c:y val="1.8264840182648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139482746518232E-17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1.5981735159817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985507246376812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2021 - 130852,6</c:v>
                </c:pt>
                <c:pt idx="7">
                  <c:v>2022 - 128449,2</c:v>
                </c:pt>
                <c:pt idx="8">
                  <c:v>2023 - 107206,7</c:v>
                </c:pt>
                <c:pt idx="9">
                  <c:v>2024 - 107306,8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4509.5</c:v>
                </c:pt>
                <c:pt idx="1">
                  <c:v>3397.8</c:v>
                </c:pt>
                <c:pt idx="2">
                  <c:v>10668.9</c:v>
                </c:pt>
                <c:pt idx="3">
                  <c:v>4490.7</c:v>
                </c:pt>
                <c:pt idx="4">
                  <c:v>5369.1</c:v>
                </c:pt>
                <c:pt idx="5">
                  <c:v>1848.1</c:v>
                </c:pt>
                <c:pt idx="6">
                  <c:v>2804</c:v>
                </c:pt>
                <c:pt idx="7">
                  <c:v>3887.4</c:v>
                </c:pt>
                <c:pt idx="8">
                  <c:v>1366.9</c:v>
                </c:pt>
                <c:pt idx="9">
                  <c:v>1366.9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7971014492753624E-3"/>
                  <c:y val="1.8264840182648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985507246376547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942028985507221E-2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478260869565218E-3"/>
                  <c:y val="1.5981735159817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44927536231883E-2"/>
                  <c:y val="1.3698630136986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246376811594203E-3"/>
                  <c:y val="6.8493150684930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3478260869565747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956521739129378E-3"/>
                  <c:y val="2.054794520547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7971014492753624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2021 - 130852,6</c:v>
                </c:pt>
                <c:pt idx="7">
                  <c:v>2022 - 128449,2</c:v>
                </c:pt>
                <c:pt idx="8">
                  <c:v>2023 - 107206,7</c:v>
                </c:pt>
                <c:pt idx="9">
                  <c:v>2024 - 107306,8</c:v>
                </c:pt>
              </c:strCache>
            </c:strRef>
          </c:cat>
          <c:val>
            <c:numRef>
              <c:f>Лист1!$C$2:$C$11</c:f>
              <c:numCache>
                <c:formatCode>#,##0.0</c:formatCode>
                <c:ptCount val="10"/>
                <c:pt idx="0">
                  <c:v>2703</c:v>
                </c:pt>
                <c:pt idx="1">
                  <c:v>3143.6</c:v>
                </c:pt>
                <c:pt idx="2">
                  <c:v>5375.4</c:v>
                </c:pt>
                <c:pt idx="3">
                  <c:v>6804.1</c:v>
                </c:pt>
                <c:pt idx="4">
                  <c:v>6128.6</c:v>
                </c:pt>
                <c:pt idx="5">
                  <c:v>7491.9</c:v>
                </c:pt>
                <c:pt idx="6">
                  <c:v>7071.5</c:v>
                </c:pt>
                <c:pt idx="7">
                  <c:v>7528</c:v>
                </c:pt>
                <c:pt idx="8">
                  <c:v>7529.4</c:v>
                </c:pt>
                <c:pt idx="9">
                  <c:v>7629.4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985507246376812E-3"/>
                  <c:y val="4.337899543378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971014492753624E-3"/>
                  <c:y val="2.739726027397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7971014492753624E-3"/>
                  <c:y val="4.5662100456621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985507246376279E-3"/>
                  <c:y val="2.511415525114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3.8812785388127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971014492753624E-3"/>
                  <c:y val="2.0547945205479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2884615384615388E-3"/>
                  <c:y val="3.8741577060931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46376811594203E-3"/>
                  <c:y val="1.5981555387768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0165991902834008E-2"/>
                  <c:y val="5.0114336917562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565002249212774E-3"/>
                  <c:y val="6.372759856630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2021 - 130852,6</c:v>
                </c:pt>
                <c:pt idx="7">
                  <c:v>2022 - 128449,2</c:v>
                </c:pt>
                <c:pt idx="8">
                  <c:v>2023 - 107206,7</c:v>
                </c:pt>
                <c:pt idx="9">
                  <c:v>2024 - 107306,8</c:v>
                </c:pt>
              </c:strCache>
            </c:strRef>
          </c:cat>
          <c:val>
            <c:numRef>
              <c:f>Лист1!$D$2:$D$11</c:f>
              <c:numCache>
                <c:formatCode>#,##0.0</c:formatCode>
                <c:ptCount val="10"/>
                <c:pt idx="0">
                  <c:v>11978</c:v>
                </c:pt>
                <c:pt idx="1">
                  <c:v>7388.4</c:v>
                </c:pt>
                <c:pt idx="2">
                  <c:v>16949.3</c:v>
                </c:pt>
                <c:pt idx="3">
                  <c:v>32806.300000000003</c:v>
                </c:pt>
                <c:pt idx="4">
                  <c:v>30974.7</c:v>
                </c:pt>
                <c:pt idx="5">
                  <c:v>25226.400000000001</c:v>
                </c:pt>
                <c:pt idx="6">
                  <c:v>20180</c:v>
                </c:pt>
                <c:pt idx="7">
                  <c:v>42289</c:v>
                </c:pt>
                <c:pt idx="8">
                  <c:v>22500</c:v>
                </c:pt>
                <c:pt idx="9">
                  <c:v>22500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0144927536231857E-2"/>
                  <c:y val="2.2831050228310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6956521739130436E-3"/>
                  <c:y val="6.8493150684931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92753623188406E-2"/>
                  <c:y val="7.5343364613669778E-2"/>
                </c:manualLayout>
              </c:layout>
              <c:spPr/>
              <c:txPr>
                <a:bodyPr rot="0"/>
                <a:lstStyle/>
                <a:p>
                  <a:pPr>
                    <a:defRPr sz="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44927536231937E-2"/>
                  <c:y val="9.132420091324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043364144699305E-2"/>
                  <c:y val="1.369863013698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754610886189833E-3"/>
                  <c:y val="-9.068279569892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102901484480432E-2"/>
                  <c:y val="-9.068279569892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881241565452092E-3"/>
                  <c:y val="-9.10394265232974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2825011246063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2021 - 130852,6</c:v>
                </c:pt>
                <c:pt idx="7">
                  <c:v>2022 - 128449,2</c:v>
                </c:pt>
                <c:pt idx="8">
                  <c:v>2023 - 107206,7</c:v>
                </c:pt>
                <c:pt idx="9">
                  <c:v>2024 - 107306,8</c:v>
                </c:pt>
              </c:strCache>
            </c:strRef>
          </c:cat>
          <c:val>
            <c:numRef>
              <c:f>Лист1!$E$2:$E$11</c:f>
              <c:numCache>
                <c:formatCode>#,##0.0</c:formatCode>
                <c:ptCount val="10"/>
                <c:pt idx="0">
                  <c:v>15745.4</c:v>
                </c:pt>
                <c:pt idx="1">
                  <c:v>25007.9</c:v>
                </c:pt>
                <c:pt idx="2">
                  <c:v>17626.8</c:v>
                </c:pt>
                <c:pt idx="3">
                  <c:v>-6294.8</c:v>
                </c:pt>
                <c:pt idx="4">
                  <c:v>4839.3</c:v>
                </c:pt>
                <c:pt idx="5">
                  <c:v>5792.3</c:v>
                </c:pt>
                <c:pt idx="6">
                  <c:v>13805</c:v>
                </c:pt>
                <c:pt idx="7">
                  <c:v>12064</c:v>
                </c:pt>
                <c:pt idx="8">
                  <c:v>16305</c:v>
                </c:pt>
                <c:pt idx="9">
                  <c:v>16305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1.0144927536231883E-2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7971014492753095E-3"/>
                  <c:y val="2.2831050228310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246376811594203E-3"/>
                  <c:y val="-4.5662100456620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971014492753624E-3"/>
                  <c:y val="4.5662100456621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246376811594203E-3"/>
                  <c:y val="-4.18564418893807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2015 - 85703,6</c:v>
                </c:pt>
                <c:pt idx="1">
                  <c:v>2016 - 87 925,6</c:v>
                </c:pt>
                <c:pt idx="2">
                  <c:v>2017 - 108 925,9</c:v>
                </c:pt>
                <c:pt idx="3">
                  <c:v>2018 - 94 647,3</c:v>
                </c:pt>
                <c:pt idx="4">
                  <c:v>2019 - 108 915,6</c:v>
                </c:pt>
                <c:pt idx="5">
                  <c:v>2020 - 93 086,4</c:v>
                </c:pt>
                <c:pt idx="6">
                  <c:v>2021 - 130852,6</c:v>
                </c:pt>
                <c:pt idx="7">
                  <c:v>2022 - 128449,2</c:v>
                </c:pt>
                <c:pt idx="8">
                  <c:v>2023 - 107206,7</c:v>
                </c:pt>
                <c:pt idx="9">
                  <c:v>2024 - 107306,8</c:v>
                </c:pt>
              </c:strCache>
            </c:strRef>
          </c:cat>
          <c:val>
            <c:numRef>
              <c:f>Лист1!$F$2:$F$11</c:f>
              <c:numCache>
                <c:formatCode>#,##0.0</c:formatCode>
                <c:ptCount val="10"/>
                <c:pt idx="0">
                  <c:v>50767.7</c:v>
                </c:pt>
                <c:pt idx="1">
                  <c:v>48987.9</c:v>
                </c:pt>
                <c:pt idx="2">
                  <c:v>58305.5</c:v>
                </c:pt>
                <c:pt idx="3">
                  <c:v>56841</c:v>
                </c:pt>
                <c:pt idx="4">
                  <c:v>61603.9</c:v>
                </c:pt>
                <c:pt idx="5">
                  <c:v>52727.7</c:v>
                </c:pt>
                <c:pt idx="6">
                  <c:v>86992.1</c:v>
                </c:pt>
                <c:pt idx="7">
                  <c:v>62680.800000000003</c:v>
                </c:pt>
                <c:pt idx="8">
                  <c:v>59505.4</c:v>
                </c:pt>
                <c:pt idx="9">
                  <c:v>59505.4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2"/>
        <c:gapDepth val="208"/>
        <c:shape val="box"/>
        <c:axId val="43523072"/>
        <c:axId val="43553536"/>
        <c:axId val="41928448"/>
      </c:bar3DChart>
      <c:catAx>
        <c:axId val="43523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53536"/>
        <c:crosses val="autoZero"/>
        <c:auto val="1"/>
        <c:lblAlgn val="ctr"/>
        <c:lblOffset val="100"/>
        <c:noMultiLvlLbl val="0"/>
      </c:catAx>
      <c:valAx>
        <c:axId val="4355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/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3523072"/>
        <c:crosses val="autoZero"/>
        <c:crossBetween val="between"/>
      </c:valAx>
      <c:serAx>
        <c:axId val="41928448"/>
        <c:scaling>
          <c:orientation val="minMax"/>
        </c:scaling>
        <c:delete val="1"/>
        <c:axPos val="b"/>
        <c:majorTickMark val="out"/>
        <c:minorTickMark val="none"/>
        <c:tickLblPos val="none"/>
        <c:crossAx val="43553536"/>
        <c:crosses val="autoZero"/>
      </c:serAx>
    </c:plotArea>
    <c:legend>
      <c:legendPos val="r"/>
      <c:layout>
        <c:manualLayout>
          <c:xMode val="edge"/>
          <c:yMode val="edge"/>
          <c:x val="0.79045897523679098"/>
          <c:y val="0"/>
          <c:w val="0.19622777587584161"/>
          <c:h val="0.92237442922374424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accent2">
          <a:shade val="95000"/>
          <a:satMod val="105000"/>
        </a:scheme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50"/>
      <c:rotY val="15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617439337796663E-2"/>
          <c:y val="0.10709191240766773"/>
          <c:w val="0.62355557985807364"/>
          <c:h val="0.839031825934060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tx2"/>
              </a:solidFill>
            </a:ln>
            <a:scene3d>
              <a:camera prst="orthographicFront"/>
              <a:lightRig rig="threePt" dir="t"/>
            </a:scene3d>
            <a:sp3d>
              <a:bevelT prst="slope"/>
              <a:contourClr>
                <a:srgbClr val="000000"/>
              </a:contourClr>
            </a:sp3d>
          </c:spPr>
          <c:explosion val="27"/>
          <c:dPt>
            <c:idx val="0"/>
            <c:bubble3D val="0"/>
            <c:spPr>
              <a:gradFill>
                <a:gsLst>
                  <a:gs pos="0">
                    <a:srgbClr val="FFFFFF"/>
                  </a:gs>
                  <a:gs pos="7001">
                    <a:srgbClr val="E6E6E6"/>
                  </a:gs>
                  <a:gs pos="32001">
                    <a:srgbClr val="7D8496"/>
                  </a:gs>
                  <a:gs pos="47000">
                    <a:srgbClr val="E6E6E6"/>
                  </a:gs>
                  <a:gs pos="85001">
                    <a:srgbClr val="7D8496"/>
                  </a:gs>
                  <a:gs pos="100000">
                    <a:srgbClr val="E6E6E6"/>
                  </a:gs>
                </a:gsLst>
                <a:lin ang="0" scaled="0"/>
              </a:gradFill>
              <a:ln w="38100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prst="slope"/>
                <a:contourClr>
                  <a:srgbClr val="000000"/>
                </a:contourClr>
              </a:sp3d>
            </c:spPr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chemeClr val="tx2"/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  <a:contourClr>
                  <a:srgbClr val="000000"/>
                </a:contourClr>
              </a:sp3d>
            </c:spPr>
          </c:dPt>
          <c:dPt>
            <c:idx val="4"/>
            <c:bubble3D val="0"/>
            <c:spPr>
              <a:solidFill>
                <a:srgbClr val="00B0F0"/>
              </a:solidFill>
              <a:ln w="9525" cap="flat" cmpd="sng" algn="ctr">
                <a:solidFill>
                  <a:schemeClr val="tx2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prst="slope"/>
                <a:contourClr>
                  <a:srgbClr val="000000"/>
                </a:contourClr>
              </a:sp3d>
            </c:spPr>
          </c:dPt>
          <c:dLbls>
            <c:dLbl>
              <c:idx val="0"/>
              <c:layout>
                <c:manualLayout>
                  <c:x val="7.4404761904761901E-3"/>
                  <c:y val="-6.2889571076320899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НДФЛ с доходов, источником которых является налоговый агент
</a:t>
                    </a:r>
                    <a:r>
                      <a:rPr lang="ru-RU" sz="1100" dirty="0" smtClean="0"/>
                      <a:t>792 156,0</a:t>
                    </a:r>
                    <a:r>
                      <a:rPr lang="ru-RU" sz="1100" b="1" baseline="0" dirty="0" smtClean="0"/>
                      <a:t> </a:t>
                    </a:r>
                    <a:endParaRPr lang="ru-RU" sz="11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20922689003412864"/>
                  <c:y val="-0.66657455133827548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НДФЛ </a:t>
                    </a:r>
                    <a:r>
                      <a:rPr lang="ru-RU" sz="1100" dirty="0"/>
                      <a:t>с доходов, полученных от осуществления </a:t>
                    </a:r>
                    <a:r>
                      <a:rPr lang="ru-RU" sz="1100" dirty="0" smtClean="0"/>
                      <a:t>деятельности ФЛ, </a:t>
                    </a:r>
                    <a:r>
                      <a:rPr lang="ru-RU" sz="1100" dirty="0"/>
                      <a:t>зарегистрированными в качестве ИП, нотариусов, адвокатов и других лиц, занимающихся частной практикой 
</a:t>
                    </a:r>
                    <a:r>
                      <a:rPr lang="ru-RU" sz="1100" dirty="0" smtClean="0"/>
                      <a:t>1</a:t>
                    </a:r>
                    <a:r>
                      <a:rPr lang="ru-RU" sz="1100" b="1" dirty="0" smtClean="0"/>
                      <a:t>23,0 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20902027147484512"/>
                  <c:y val="-1.5829485182114675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НДФЛ с </a:t>
                    </a:r>
                    <a:r>
                      <a:rPr lang="ru-RU" sz="1100" dirty="0" smtClean="0"/>
                      <a:t>доходов, полученных </a:t>
                    </a:r>
                    <a:r>
                      <a:rPr lang="ru-RU" sz="1100" dirty="0"/>
                      <a:t>физическими лицами в соответствии со статьей  228 Налогового Кодекса Российской Федерации  
</a:t>
                    </a:r>
                    <a:r>
                      <a:rPr lang="ru-RU" sz="1100" dirty="0" smtClean="0"/>
                      <a:t>5</a:t>
                    </a:r>
                    <a:r>
                      <a:rPr lang="ru-RU" sz="1100" b="1" dirty="0" smtClean="0"/>
                      <a:t>40,7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20746948947845281"/>
                  <c:y val="-0.24523086237302436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НДФЛ с доходов в виде фиксированных авансовых платежей с доходов, полученных ФЛ, являющимися иностранными гражданами, </a:t>
                    </a:r>
                    <a:r>
                      <a:rPr lang="ru-RU" sz="1100" dirty="0" smtClean="0"/>
                      <a:t>осуществляющих</a:t>
                    </a:r>
                    <a:r>
                      <a:rPr lang="ru-RU" sz="1100" baseline="0" dirty="0" smtClean="0"/>
                      <a:t> </a:t>
                    </a:r>
                    <a:r>
                      <a:rPr lang="ru-RU" sz="1100" dirty="0" smtClean="0"/>
                      <a:t>трудовую </a:t>
                    </a:r>
                    <a:r>
                      <a:rPr lang="ru-RU" sz="1100" dirty="0"/>
                      <a:t>деятельность по найму на </a:t>
                    </a:r>
                    <a:r>
                      <a:rPr lang="ru-RU" sz="1100" dirty="0" smtClean="0"/>
                      <a:t>основании патента</a:t>
                    </a:r>
                    <a:r>
                      <a:rPr lang="ru-RU" sz="1100" dirty="0"/>
                      <a:t>
</a:t>
                    </a:r>
                    <a:r>
                      <a:rPr lang="ru-RU" sz="1100" b="1" dirty="0"/>
                      <a:t>2 </a:t>
                    </a:r>
                    <a:r>
                      <a:rPr lang="ru-RU" sz="1100" b="1" dirty="0" smtClean="0"/>
                      <a:t>800,0 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30786919582411093"/>
                  <c:y val="-6.2631748282182629E-3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НДФЛ </a:t>
                    </a:r>
                  </a:p>
                  <a:p>
                    <a:r>
                      <a:rPr lang="ru-RU" sz="1100" dirty="0" smtClean="0"/>
                      <a:t>части </a:t>
                    </a:r>
                    <a:r>
                      <a:rPr lang="ru-RU" sz="1100" dirty="0"/>
                      <a:t>суммы налога, </a:t>
                    </a:r>
                    <a:r>
                      <a:rPr lang="ru-RU" sz="1100" dirty="0" smtClean="0"/>
                      <a:t>превышающей</a:t>
                    </a:r>
                  </a:p>
                  <a:p>
                    <a:r>
                      <a:rPr lang="ru-RU" sz="1100" dirty="0" smtClean="0"/>
                      <a:t> 650 000 рублей относящейся </a:t>
                    </a:r>
                    <a:r>
                      <a:rPr lang="ru-RU" sz="1100" dirty="0"/>
                      <a:t>к части налоговой базы, </a:t>
                    </a:r>
                    <a:r>
                      <a:rPr lang="ru-RU" sz="1100" dirty="0" smtClean="0"/>
                      <a:t>превышающей </a:t>
                    </a:r>
                    <a:r>
                      <a:rPr lang="ru-RU" sz="1100" dirty="0"/>
                      <a:t>5 </a:t>
                    </a:r>
                    <a:r>
                      <a:rPr lang="ru-RU" sz="1100" dirty="0" smtClean="0"/>
                      <a:t>000</a:t>
                    </a:r>
                    <a:r>
                      <a:rPr lang="ru-RU" sz="1100" baseline="0" dirty="0" smtClean="0"/>
                      <a:t> 000 рублей </a:t>
                    </a:r>
                    <a:r>
                      <a:rPr lang="ru-RU" sz="1100" dirty="0" smtClean="0"/>
                      <a:t> </a:t>
                    </a:r>
                    <a:r>
                      <a:rPr lang="ru-RU" sz="1100" dirty="0"/>
                      <a:t>
</a:t>
                    </a:r>
                    <a:r>
                      <a:rPr lang="ru-RU" sz="1100" dirty="0" smtClean="0"/>
                      <a:t>9 850,0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93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1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НДФЛ с доходов, источником которых является налоговый агент</c:v>
                </c:pt>
                <c:pt idx="1">
                  <c:v>НДФЛ с доходов, полученных от осуществления деятельности физическими лицами, зарегистрированными в качестве ИП, нотариусов, адвокатов и других лиц, занимающихся частной практикой </c:v>
                </c:pt>
                <c:pt idx="2">
                  <c:v>НДФЛ с доходов,полученных физическими лицами в соответствии со статьей  228 Налогового Кодекса Российской Федерации  </c:v>
                </c:pt>
                <c:pt idx="3">
                  <c:v>НДФЛ с доходов в виде фиксированных авансовых платежей с доходов, полученных ФЛ, являющимися иностранными гражданами, осущ. трудовую деятельность по найму на основании патента</c:v>
                </c:pt>
                <c:pt idx="4">
                  <c:v>НДФЛ части суммы налога, превышающей 650 000 рублей, относящейся к части налоговой базы, превышающей 5 000 000 рублей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758202.5</c:v>
                </c:pt>
                <c:pt idx="1">
                  <c:v>80.2</c:v>
                </c:pt>
                <c:pt idx="2">
                  <c:v>664.6</c:v>
                </c:pt>
                <c:pt idx="3">
                  <c:v>4441.5</c:v>
                </c:pt>
                <c:pt idx="4">
                  <c:v>7214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F0026-2FDD-437A-965A-85C9B677F58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D3340-378B-4CCA-85FF-3AACB65A1C54}">
      <dgm:prSet phldrT="[Текст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ДОХОДЫ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3 251 566,8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0D9B1B62-6148-42E7-97DC-1DCED581260B}" type="parTrans" cxnId="{B741B93F-BF05-44DC-B9AA-6BBE55966A98}">
      <dgm:prSet/>
      <dgm:spPr/>
      <dgm:t>
        <a:bodyPr/>
        <a:lstStyle/>
        <a:p>
          <a:endParaRPr lang="ru-RU"/>
        </a:p>
      </dgm:t>
    </dgm:pt>
    <dgm:pt modelId="{3217DE1C-873B-4120-A245-A3C9D37A78B6}" type="sibTrans" cxnId="{B741B93F-BF05-44DC-B9AA-6BBE55966A98}">
      <dgm:prSet/>
      <dgm:spPr/>
      <dgm:t>
        <a:bodyPr/>
        <a:lstStyle/>
        <a:p>
          <a:endParaRPr lang="ru-RU"/>
        </a:p>
      </dgm:t>
    </dgm:pt>
    <dgm:pt modelId="{4DF7412A-44F4-4A13-9335-BA9EC73FE702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НАЛОГОВЫЕ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2 594 820,1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510837-4E3A-4202-A8D6-7A32D05DE960}" type="parTrans" cxnId="{CFD93EFC-22C7-40F9-B68B-48184ADDF983}">
      <dgm:prSet/>
      <dgm:spPr/>
      <dgm:t>
        <a:bodyPr/>
        <a:lstStyle/>
        <a:p>
          <a:endParaRPr lang="ru-RU"/>
        </a:p>
      </dgm:t>
    </dgm:pt>
    <dgm:pt modelId="{6751562B-69B7-4B33-B084-47E24B60B422}" type="sibTrans" cxnId="{CFD93EFC-22C7-40F9-B68B-48184ADDF983}">
      <dgm:prSet/>
      <dgm:spPr/>
      <dgm:t>
        <a:bodyPr/>
        <a:lstStyle/>
        <a:p>
          <a:endParaRPr lang="ru-RU"/>
        </a:p>
      </dgm:t>
    </dgm:pt>
    <dgm:pt modelId="{2EC03437-4EE5-433D-933B-C199E54C2369}">
      <dgm:prSet phldrT="[Текст]" custT="1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770 602,8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C22EB41E-BA29-49A7-83A9-1E613C4E683E}" type="parTrans" cxnId="{85681C2A-F9B3-4688-B25C-47ADF598BB08}">
      <dgm:prSet/>
      <dgm:spPr/>
      <dgm:t>
        <a:bodyPr/>
        <a:lstStyle/>
        <a:p>
          <a:endParaRPr lang="ru-RU"/>
        </a:p>
      </dgm:t>
    </dgm:pt>
    <dgm:pt modelId="{C7E85C8A-6F53-4C61-83B7-41E1CA66D55E}" type="sibTrans" cxnId="{85681C2A-F9B3-4688-B25C-47ADF598BB08}">
      <dgm:prSet/>
      <dgm:spPr/>
      <dgm:t>
        <a:bodyPr/>
        <a:lstStyle/>
        <a:p>
          <a:endParaRPr lang="ru-RU"/>
        </a:p>
      </dgm:t>
    </dgm:pt>
    <dgm:pt modelId="{DE0141E8-0188-4841-8FC9-84282DD127B3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НЕНАЛОГОВЫЕ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128 449,2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DE7FE89-0D33-4928-8465-0EDFF8A90B03}" type="parTrans" cxnId="{9465E739-DCB3-4D29-970F-831FE6069C6C}">
      <dgm:prSet/>
      <dgm:spPr/>
      <dgm:t>
        <a:bodyPr/>
        <a:lstStyle/>
        <a:p>
          <a:endParaRPr lang="ru-RU"/>
        </a:p>
      </dgm:t>
    </dgm:pt>
    <dgm:pt modelId="{F4CD910B-3D59-4FB0-96A7-FE5CD2293B13}" type="sibTrans" cxnId="{9465E739-DCB3-4D29-970F-831FE6069C6C}">
      <dgm:prSet/>
      <dgm:spPr/>
      <dgm:t>
        <a:bodyPr/>
        <a:lstStyle/>
        <a:p>
          <a:endParaRPr lang="ru-RU"/>
        </a:p>
      </dgm:t>
    </dgm:pt>
    <dgm:pt modelId="{220A8E29-B564-4B90-99FF-EA515A095B5C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62 680,7</a:t>
          </a:r>
        </a:p>
      </dgm:t>
    </dgm:pt>
    <dgm:pt modelId="{37529B52-D3DA-4E5E-827F-1FF7128EF158}" type="parTrans" cxnId="{64CBD115-A4FA-41CD-8A88-4001B8359E62}">
      <dgm:prSet/>
      <dgm:spPr/>
      <dgm:t>
        <a:bodyPr/>
        <a:lstStyle/>
        <a:p>
          <a:endParaRPr lang="ru-RU"/>
        </a:p>
      </dgm:t>
    </dgm:pt>
    <dgm:pt modelId="{4AEFE7B3-78E6-4481-BCFD-B486B097B14F}" type="sibTrans" cxnId="{64CBD115-A4FA-41CD-8A88-4001B8359E62}">
      <dgm:prSet/>
      <dgm:spPr/>
      <dgm:t>
        <a:bodyPr/>
        <a:lstStyle/>
        <a:p>
          <a:endParaRPr lang="ru-RU"/>
        </a:p>
      </dgm:t>
    </dgm:pt>
    <dgm:pt modelId="{928A395D-E222-4714-BFFA-6ADCB5C4C09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</a:p>
        <a:p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528 297,5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E8785E-B422-41CB-B500-A8ECB5EF95F5}" type="parTrans" cxnId="{2AA55E35-BF11-4A9C-9B51-B001A75DE5E1}">
      <dgm:prSet/>
      <dgm:spPr/>
      <dgm:t>
        <a:bodyPr/>
        <a:lstStyle/>
        <a:p>
          <a:endParaRPr lang="ru-RU"/>
        </a:p>
      </dgm:t>
    </dgm:pt>
    <dgm:pt modelId="{EB5903F4-2908-46AB-95F2-44C54ABF255A}" type="sibTrans" cxnId="{2AA55E35-BF11-4A9C-9B51-B001A75DE5E1}">
      <dgm:prSet/>
      <dgm:spPr/>
      <dgm:t>
        <a:bodyPr/>
        <a:lstStyle/>
        <a:p>
          <a:endParaRPr lang="ru-RU"/>
        </a:p>
      </dgm:t>
    </dgm:pt>
    <dgm:pt modelId="{86A260B1-3C5E-4DDB-8955-4D6D75FC7383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Субсидии </a:t>
          </a:r>
        </a:p>
        <a:p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55 487,7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B1E3E0E5-1586-44A1-9A03-C61BE6936AB3}" type="parTrans" cxnId="{37125BDC-58E6-4CD8-8502-021132EF3CBE}">
      <dgm:prSet/>
      <dgm:spPr/>
      <dgm:t>
        <a:bodyPr/>
        <a:lstStyle/>
        <a:p>
          <a:endParaRPr lang="ru-RU"/>
        </a:p>
      </dgm:t>
    </dgm:pt>
    <dgm:pt modelId="{6D0F6681-E4C9-410A-A026-210D971B801E}" type="sibTrans" cxnId="{37125BDC-58E6-4CD8-8502-021132EF3CBE}">
      <dgm:prSet/>
      <dgm:spPr/>
      <dgm:t>
        <a:bodyPr/>
        <a:lstStyle/>
        <a:p>
          <a:endParaRPr lang="ru-RU"/>
        </a:p>
      </dgm:t>
    </dgm:pt>
    <dgm:pt modelId="{75C9E1FF-F4DD-462B-A5D2-50E1C6575D59}">
      <dgm:prSet custT="1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 969,0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286B23E3-83FF-4F99-A68F-939622BF436C}" type="parTrans" cxnId="{AB5778DB-373F-4EC3-9B97-82CFED6998E8}">
      <dgm:prSet/>
      <dgm:spPr/>
      <dgm:t>
        <a:bodyPr/>
        <a:lstStyle/>
        <a:p>
          <a:endParaRPr lang="ru-RU"/>
        </a:p>
      </dgm:t>
    </dgm:pt>
    <dgm:pt modelId="{4326AC54-235E-4975-981C-33845FABC8EA}" type="sibTrans" cxnId="{AB5778DB-373F-4EC3-9B97-82CFED6998E8}">
      <dgm:prSet/>
      <dgm:spPr/>
      <dgm:t>
        <a:bodyPr/>
        <a:lstStyle/>
        <a:p>
          <a:endParaRPr lang="ru-RU"/>
        </a:p>
      </dgm:t>
    </dgm:pt>
    <dgm:pt modelId="{9788B1EB-A352-4B13-9623-B5CF5C6B8EC5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Земельный налог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 4 101,1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0A149A1E-3108-4954-8AEA-84C12E5290A3}" type="parTrans" cxnId="{867859FF-8FBD-4A6E-B248-3302DA90E511}">
      <dgm:prSet/>
      <dgm:spPr/>
      <dgm:t>
        <a:bodyPr/>
        <a:lstStyle/>
        <a:p>
          <a:endParaRPr lang="ru-RU"/>
        </a:p>
      </dgm:t>
    </dgm:pt>
    <dgm:pt modelId="{46E0DD6E-370B-4DB8-9F6B-438BF91471B5}" type="sibTrans" cxnId="{867859FF-8FBD-4A6E-B248-3302DA90E511}">
      <dgm:prSet/>
      <dgm:spPr/>
      <dgm:t>
        <a:bodyPr/>
        <a:lstStyle/>
        <a:p>
          <a:endParaRPr lang="ru-RU"/>
        </a:p>
      </dgm:t>
    </dgm:pt>
    <dgm:pt modelId="{1B287722-5BC1-48F1-AC9B-16A11D160926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Акцизы 3 603,9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E34C48DE-2373-476D-94A6-4BC32332527D}" type="parTrans" cxnId="{BA096B78-3C01-42B9-99F3-CB6C6582D62A}">
      <dgm:prSet/>
      <dgm:spPr/>
      <dgm:t>
        <a:bodyPr/>
        <a:lstStyle/>
        <a:p>
          <a:endParaRPr lang="ru-RU"/>
        </a:p>
      </dgm:t>
    </dgm:pt>
    <dgm:pt modelId="{4C8CAEDB-98F2-46ED-A4AD-4164C615A0C9}" type="sibTrans" cxnId="{BA096B78-3C01-42B9-99F3-CB6C6582D62A}">
      <dgm:prSet/>
      <dgm:spPr/>
      <dgm:t>
        <a:bodyPr/>
        <a:lstStyle/>
        <a:p>
          <a:endParaRPr lang="ru-RU"/>
        </a:p>
      </dgm:t>
    </dgm:pt>
    <dgm:pt modelId="{17B93372-B0EA-4E58-9D82-1A58C51FCC7E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Налоги на совокупный доход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20 278,5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B0CF938C-04EB-4C10-A30B-1B187B9AF435}" type="parTrans" cxnId="{D618BECF-F945-4EB3-9CC1-3908FC038731}">
      <dgm:prSet/>
      <dgm:spPr/>
      <dgm:t>
        <a:bodyPr/>
        <a:lstStyle/>
        <a:p>
          <a:endParaRPr lang="ru-RU"/>
        </a:p>
      </dgm:t>
    </dgm:pt>
    <dgm:pt modelId="{D3E47F55-2769-4A41-BD5E-3105E91BC527}" type="sibTrans" cxnId="{D618BECF-F945-4EB3-9CC1-3908FC038731}">
      <dgm:prSet/>
      <dgm:spPr/>
      <dgm:t>
        <a:bodyPr/>
        <a:lstStyle/>
        <a:p>
          <a:endParaRPr lang="ru-RU"/>
        </a:p>
      </dgm:t>
    </dgm:pt>
    <dgm:pt modelId="{0E14CB60-F5E8-4FC9-BA84-2A4B93EBC9B2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Платежи при пользовании природными ресурсами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12 064,0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3C8F613C-0140-4412-9A59-2F2B7526FF5F}" type="parTrans" cxnId="{9B3A7DD7-1E6C-461B-B8AA-DA75F7875CA1}">
      <dgm:prSet/>
      <dgm:spPr/>
      <dgm:t>
        <a:bodyPr/>
        <a:lstStyle/>
        <a:p>
          <a:endParaRPr lang="ru-RU"/>
        </a:p>
      </dgm:t>
    </dgm:pt>
    <dgm:pt modelId="{60DB9B95-7FF5-445A-991E-ACF4EC01175E}" type="sibTrans" cxnId="{9B3A7DD7-1E6C-461B-B8AA-DA75F7875CA1}">
      <dgm:prSet/>
      <dgm:spPr/>
      <dgm:t>
        <a:bodyPr/>
        <a:lstStyle/>
        <a:p>
          <a:endParaRPr lang="ru-RU"/>
        </a:p>
      </dgm:t>
    </dgm:pt>
    <dgm:pt modelId="{041CEEB1-7253-4F55-AF66-F9D35A318545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/>
            <a:t>Доходы от оказания платных услуг </a:t>
          </a:r>
        </a:p>
        <a:p>
          <a:r>
            <a:rPr lang="ru-RU" sz="1000" b="1" i="1" dirty="0" smtClean="0"/>
            <a:t>7 528,0</a:t>
          </a:r>
          <a:endParaRPr lang="ru-RU" sz="1000" b="1" i="1" dirty="0"/>
        </a:p>
      </dgm:t>
    </dgm:pt>
    <dgm:pt modelId="{6691F8DC-2E51-48F0-9D69-20FB11A7D42C}" type="parTrans" cxnId="{4ED04D55-EB11-48E4-8BBC-952A1331123F}">
      <dgm:prSet/>
      <dgm:spPr/>
      <dgm:t>
        <a:bodyPr/>
        <a:lstStyle/>
        <a:p>
          <a:endParaRPr lang="ru-RU"/>
        </a:p>
      </dgm:t>
    </dgm:pt>
    <dgm:pt modelId="{0A973829-251B-458F-8380-3516AD46BAF4}" type="sibTrans" cxnId="{4ED04D55-EB11-48E4-8BBC-952A1331123F}">
      <dgm:prSet/>
      <dgm:spPr/>
      <dgm:t>
        <a:bodyPr/>
        <a:lstStyle/>
        <a:p>
          <a:endParaRPr lang="ru-RU"/>
        </a:p>
      </dgm:t>
    </dgm:pt>
    <dgm:pt modelId="{97EDD792-5D2C-44B3-9933-994E633A4D43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42 289,0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2EF0548F-4D28-4E01-AD68-D41FD3FF73C4}" type="sibTrans" cxnId="{F419FFF3-2064-455E-ACB8-31A0E1DB585A}">
      <dgm:prSet/>
      <dgm:spPr/>
      <dgm:t>
        <a:bodyPr/>
        <a:lstStyle/>
        <a:p>
          <a:endParaRPr lang="ru-RU"/>
        </a:p>
      </dgm:t>
    </dgm:pt>
    <dgm:pt modelId="{5ABDF71B-A756-45AA-B71C-166B75CC1323}" type="parTrans" cxnId="{F419FFF3-2064-455E-ACB8-31A0E1DB585A}">
      <dgm:prSet/>
      <dgm:spPr/>
      <dgm:t>
        <a:bodyPr/>
        <a:lstStyle/>
        <a:p>
          <a:endParaRPr lang="ru-RU"/>
        </a:p>
      </dgm:t>
    </dgm:pt>
    <dgm:pt modelId="{58B9992B-B679-47F7-8779-7E5400664903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Субвенции </a:t>
          </a:r>
        </a:p>
        <a:p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420 905,3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345D5808-6F6D-494B-A337-B550E3913E25}" type="parTrans" cxnId="{EB252934-1892-4038-B462-41EAC6FD91D9}">
      <dgm:prSet/>
      <dgm:spPr/>
      <dgm:t>
        <a:bodyPr/>
        <a:lstStyle/>
        <a:p>
          <a:endParaRPr lang="ru-RU"/>
        </a:p>
      </dgm:t>
    </dgm:pt>
    <dgm:pt modelId="{EF8B785F-2A47-485F-BB4E-340C7BA4DC13}" type="sibTrans" cxnId="{EB252934-1892-4038-B462-41EAC6FD91D9}">
      <dgm:prSet/>
      <dgm:spPr/>
      <dgm:t>
        <a:bodyPr/>
        <a:lstStyle/>
        <a:p>
          <a:endParaRPr lang="ru-RU"/>
        </a:p>
      </dgm:t>
    </dgm:pt>
    <dgm:pt modelId="{9CA9B440-750A-461B-80FB-C8EE91724999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Безвозмездные поступления,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прочие безвозмездные поступления  </a:t>
          </a:r>
        </a:p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19 321,1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CDB6BCCC-7C5D-4A77-B2AA-EC0B366B3CE4}" type="parTrans" cxnId="{1C4516D2-938D-40D7-BA15-4FFC786F1243}">
      <dgm:prSet/>
      <dgm:spPr/>
      <dgm:t>
        <a:bodyPr/>
        <a:lstStyle/>
        <a:p>
          <a:endParaRPr lang="ru-RU"/>
        </a:p>
      </dgm:t>
    </dgm:pt>
    <dgm:pt modelId="{0FBE75D1-A4CD-44A1-8F21-1A135D9142C2}" type="sibTrans" cxnId="{1C4516D2-938D-40D7-BA15-4FFC786F1243}">
      <dgm:prSet/>
      <dgm:spPr/>
      <dgm:t>
        <a:bodyPr/>
        <a:lstStyle/>
        <a:p>
          <a:endParaRPr lang="ru-RU"/>
        </a:p>
      </dgm:t>
    </dgm:pt>
    <dgm:pt modelId="{DCD014C0-0758-47B7-827B-83A774D38556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100" b="1" i="1" dirty="0" smtClean="0">
              <a:latin typeface="Times New Roman" pitchFamily="18" charset="0"/>
              <a:cs typeface="Times New Roman" pitchFamily="18" charset="0"/>
            </a:rPr>
            <a:t>Налог на прибыль  </a:t>
          </a:r>
        </a:p>
        <a:p>
          <a:r>
            <a:rPr lang="ru-RU" sz="1100" b="1" i="1" dirty="0" smtClean="0">
              <a:latin typeface="Times New Roman" pitchFamily="18" charset="0"/>
              <a:cs typeface="Times New Roman" pitchFamily="18" charset="0"/>
            </a:rPr>
            <a:t>1 793 200,0</a:t>
          </a:r>
          <a:endParaRPr lang="ru-RU" sz="1100" b="1" i="1" dirty="0">
            <a:latin typeface="Times New Roman" pitchFamily="18" charset="0"/>
            <a:cs typeface="Times New Roman" pitchFamily="18" charset="0"/>
          </a:endParaRPr>
        </a:p>
      </dgm:t>
    </dgm:pt>
    <dgm:pt modelId="{1125B095-5AB0-4644-8F44-DC95A386851E}" type="parTrans" cxnId="{14701908-31D0-40FD-97CF-FACB089C218D}">
      <dgm:prSet/>
      <dgm:spPr/>
      <dgm:t>
        <a:bodyPr/>
        <a:lstStyle/>
        <a:p>
          <a:endParaRPr lang="ru-RU"/>
        </a:p>
      </dgm:t>
    </dgm:pt>
    <dgm:pt modelId="{CB6DEFC7-872A-4834-A084-0319F9B41D63}" type="sibTrans" cxnId="{14701908-31D0-40FD-97CF-FACB089C218D}">
      <dgm:prSet/>
      <dgm:spPr/>
      <dgm:t>
        <a:bodyPr/>
        <a:lstStyle/>
        <a:p>
          <a:endParaRPr lang="ru-RU"/>
        </a:p>
      </dgm:t>
    </dgm:pt>
    <dgm:pt modelId="{C172364E-BF48-4B35-8CBE-5F5647C3C58E}">
      <dgm:prSet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Государственная пошлина 2 064,8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81AAD3EF-0895-4202-856F-20736A921049}" type="parTrans" cxnId="{C8D2C5F6-E43E-4C68-8E7C-03FF9E469D64}">
      <dgm:prSet/>
      <dgm:spPr/>
      <dgm:t>
        <a:bodyPr/>
        <a:lstStyle/>
        <a:p>
          <a:endParaRPr lang="ru-RU"/>
        </a:p>
      </dgm:t>
    </dgm:pt>
    <dgm:pt modelId="{326689C6-18B5-4B78-B360-773C9D5820C3}" type="sibTrans" cxnId="{C8D2C5F6-E43E-4C68-8E7C-03FF9E469D64}">
      <dgm:prSet/>
      <dgm:spPr/>
      <dgm:t>
        <a:bodyPr/>
        <a:lstStyle/>
        <a:p>
          <a:endParaRPr lang="ru-RU"/>
        </a:p>
      </dgm:t>
    </dgm:pt>
    <dgm:pt modelId="{AD7F73EE-700E-4637-ABEC-7EE20687486C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ru-RU" sz="1000" b="1" i="1" dirty="0" smtClean="0"/>
            <a:t>Штрафы, административные платежи, прочие неналоговые доходы </a:t>
          </a:r>
        </a:p>
        <a:p>
          <a:r>
            <a:rPr lang="ru-RU" sz="1000" b="1" i="1" dirty="0" smtClean="0"/>
            <a:t>3 887,5</a:t>
          </a:r>
          <a:endParaRPr lang="ru-RU" sz="1000" b="1" i="1" dirty="0"/>
        </a:p>
      </dgm:t>
    </dgm:pt>
    <dgm:pt modelId="{CF18350B-A16B-43F9-9275-51BF2918989B}" type="parTrans" cxnId="{A2A1453F-7A19-4ED3-8A4E-A43367E2594D}">
      <dgm:prSet/>
      <dgm:spPr/>
      <dgm:t>
        <a:bodyPr/>
        <a:lstStyle/>
        <a:p>
          <a:endParaRPr lang="ru-RU"/>
        </a:p>
      </dgm:t>
    </dgm:pt>
    <dgm:pt modelId="{68A961A7-E4EB-49BB-B5D6-1A558412AC6E}" type="sibTrans" cxnId="{A2A1453F-7A19-4ED3-8A4E-A43367E2594D}">
      <dgm:prSet/>
      <dgm:spPr/>
      <dgm:t>
        <a:bodyPr/>
        <a:lstStyle/>
        <a:p>
          <a:endParaRPr lang="ru-RU"/>
        </a:p>
      </dgm:t>
    </dgm:pt>
    <dgm:pt modelId="{4E17D3E7-6CCE-4F29-8AA0-3FF3AD1E7851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000" b="1" i="1" dirty="0" smtClean="0">
              <a:latin typeface="Times New Roman" pitchFamily="18" charset="0"/>
              <a:cs typeface="Times New Roman" pitchFamily="18" charset="0"/>
            </a:rPr>
            <a:t>Иные межбюджетные трансферты </a:t>
          </a:r>
        </a:p>
        <a:p>
          <a:r>
            <a:rPr lang="ru-RU" sz="1000" b="1" dirty="0" smtClean="0">
              <a:latin typeface="Times New Roman" pitchFamily="18" charset="0"/>
              <a:cs typeface="Times New Roman" pitchFamily="18" charset="0"/>
            </a:rPr>
            <a:t>32 583,4</a:t>
          </a:r>
          <a:endParaRPr lang="ru-RU" sz="1000" b="1" i="1" dirty="0">
            <a:latin typeface="Times New Roman" pitchFamily="18" charset="0"/>
            <a:cs typeface="Times New Roman" pitchFamily="18" charset="0"/>
          </a:endParaRPr>
        </a:p>
      </dgm:t>
    </dgm:pt>
    <dgm:pt modelId="{275EC2F5-8E63-44B1-B335-0FCD03A19936}" type="parTrans" cxnId="{3BAAFADF-BC36-4923-8F89-9FD464F84B65}">
      <dgm:prSet/>
      <dgm:spPr/>
      <dgm:t>
        <a:bodyPr/>
        <a:lstStyle/>
        <a:p>
          <a:endParaRPr lang="ru-RU"/>
        </a:p>
      </dgm:t>
    </dgm:pt>
    <dgm:pt modelId="{8282D11A-6245-49CA-A714-B101822D5DBE}" type="sibTrans" cxnId="{3BAAFADF-BC36-4923-8F89-9FD464F84B65}">
      <dgm:prSet/>
      <dgm:spPr/>
      <dgm:t>
        <a:bodyPr/>
        <a:lstStyle/>
        <a:p>
          <a:endParaRPr lang="ru-RU"/>
        </a:p>
      </dgm:t>
    </dgm:pt>
    <dgm:pt modelId="{9F96C486-A48F-46C4-8848-8401527E979E}" type="pres">
      <dgm:prSet presAssocID="{55CF0026-2FDD-437A-965A-85C9B677F5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4983656-B520-407F-AC47-F43A70AF35F4}" type="pres">
      <dgm:prSet presAssocID="{BE8D3340-378B-4CCA-85FF-3AACB65A1C54}" presName="hierRoot1" presStyleCnt="0"/>
      <dgm:spPr/>
    </dgm:pt>
    <dgm:pt modelId="{B006C1D3-DF7E-4C21-913E-A2483A75A5DD}" type="pres">
      <dgm:prSet presAssocID="{BE8D3340-378B-4CCA-85FF-3AACB65A1C54}" presName="composite" presStyleCnt="0"/>
      <dgm:spPr/>
    </dgm:pt>
    <dgm:pt modelId="{57880587-1487-43A5-AA43-A114C0D710C7}" type="pres">
      <dgm:prSet presAssocID="{BE8D3340-378B-4CCA-85FF-3AACB65A1C54}" presName="background" presStyleLbl="node0" presStyleIdx="0" presStyleCnt="1"/>
      <dgm:spPr>
        <a:prstGeom prst="moon">
          <a:avLst/>
        </a:prstGeom>
      </dgm:spPr>
    </dgm:pt>
    <dgm:pt modelId="{0A21E6C2-7417-4817-A266-5A4D2EC14595}" type="pres">
      <dgm:prSet presAssocID="{BE8D3340-378B-4CCA-85FF-3AACB65A1C54}" presName="text" presStyleLbl="fgAcc0" presStyleIdx="0" presStyleCnt="1" custScaleX="916086" custScaleY="254391" custLinFactY="-85643" custLinFactNeighborX="-37048" custLinFactNeighborY="-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2A04ABF1-5E2B-4529-B763-38FFE8E93B68}" type="pres">
      <dgm:prSet presAssocID="{BE8D3340-378B-4CCA-85FF-3AACB65A1C54}" presName="hierChild2" presStyleCnt="0"/>
      <dgm:spPr/>
    </dgm:pt>
    <dgm:pt modelId="{CCB46F48-4E2A-44C3-BE02-F27D55585C2F}" type="pres">
      <dgm:prSet presAssocID="{A2510837-4E3A-4202-A8D6-7A32D05DE96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3523A031-7052-455D-A2B6-88599E0942F2}" type="pres">
      <dgm:prSet presAssocID="{4DF7412A-44F4-4A13-9335-BA9EC73FE702}" presName="hierRoot2" presStyleCnt="0"/>
      <dgm:spPr/>
    </dgm:pt>
    <dgm:pt modelId="{B223C69A-209D-4DCD-84A3-19CB40032144}" type="pres">
      <dgm:prSet presAssocID="{4DF7412A-44F4-4A13-9335-BA9EC73FE702}" presName="composite2" presStyleCnt="0"/>
      <dgm:spPr/>
    </dgm:pt>
    <dgm:pt modelId="{BD738920-CD27-4C52-BB54-42B8F69DFBE2}" type="pres">
      <dgm:prSet presAssocID="{4DF7412A-44F4-4A13-9335-BA9EC73FE702}" presName="background2" presStyleLbl="node2" presStyleIdx="0" presStyleCnt="3"/>
      <dgm:spPr>
        <a:prstGeom prst="moon">
          <a:avLst/>
        </a:prstGeom>
      </dgm:spPr>
    </dgm:pt>
    <dgm:pt modelId="{48664F99-BC4E-43BF-9632-B0487C4CC866}" type="pres">
      <dgm:prSet presAssocID="{4DF7412A-44F4-4A13-9335-BA9EC73FE702}" presName="text2" presStyleLbl="fgAcc2" presStyleIdx="0" presStyleCnt="3" custScaleX="784518" custScaleY="434603" custLinFactX="-14022" custLinFactY="-126926" custLinFactNeighborX="-100000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1FCE944-7A7F-40BD-BF57-8782EFE05FFD}" type="pres">
      <dgm:prSet presAssocID="{4DF7412A-44F4-4A13-9335-BA9EC73FE702}" presName="hierChild3" presStyleCnt="0"/>
      <dgm:spPr/>
    </dgm:pt>
    <dgm:pt modelId="{A7A280AB-5FF4-4A9F-8948-AC215E0A7197}" type="pres">
      <dgm:prSet presAssocID="{1125B095-5AB0-4644-8F44-DC95A386851E}" presName="Name17" presStyleLbl="parChTrans1D3" presStyleIdx="0" presStyleCnt="4"/>
      <dgm:spPr/>
      <dgm:t>
        <a:bodyPr/>
        <a:lstStyle/>
        <a:p>
          <a:endParaRPr lang="ru-RU"/>
        </a:p>
      </dgm:t>
    </dgm:pt>
    <dgm:pt modelId="{BFD52B74-2195-46B4-B708-F105BF15F4F8}" type="pres">
      <dgm:prSet presAssocID="{DCD014C0-0758-47B7-827B-83A774D38556}" presName="hierRoot3" presStyleCnt="0"/>
      <dgm:spPr/>
    </dgm:pt>
    <dgm:pt modelId="{A762D5E9-9E94-44BD-A258-CF55469EB86C}" type="pres">
      <dgm:prSet presAssocID="{DCD014C0-0758-47B7-827B-83A774D38556}" presName="composite3" presStyleCnt="0"/>
      <dgm:spPr/>
    </dgm:pt>
    <dgm:pt modelId="{6B69485D-6F5C-42D1-A804-2692279A10F2}" type="pres">
      <dgm:prSet presAssocID="{DCD014C0-0758-47B7-827B-83A774D38556}" presName="background3" presStyleLbl="node3" presStyleIdx="0" presStyleCnt="4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0252E554-B1E4-4686-B42C-FF48AB01E1B1}" type="pres">
      <dgm:prSet presAssocID="{DCD014C0-0758-47B7-827B-83A774D38556}" presName="text3" presStyleLbl="fgAcc3" presStyleIdx="0" presStyleCnt="4" custScaleX="541825" custScaleY="339214" custLinFactX="74417" custLinFactY="-111693" custLinFactNeighborX="100000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1CB562D-DA51-4066-86FF-6DF778E4AD52}" type="pres">
      <dgm:prSet presAssocID="{DCD014C0-0758-47B7-827B-83A774D38556}" presName="hierChild4" presStyleCnt="0"/>
      <dgm:spPr/>
    </dgm:pt>
    <dgm:pt modelId="{F1045B8A-3627-4186-A87B-3C6338371E95}" type="pres">
      <dgm:prSet presAssocID="{C22EB41E-BA29-49A7-83A9-1E613C4E683E}" presName="Name17" presStyleLbl="parChTrans1D3" presStyleIdx="1" presStyleCnt="4"/>
      <dgm:spPr/>
      <dgm:t>
        <a:bodyPr/>
        <a:lstStyle/>
        <a:p>
          <a:endParaRPr lang="ru-RU"/>
        </a:p>
      </dgm:t>
    </dgm:pt>
    <dgm:pt modelId="{F98B1974-DE89-4CD9-8263-074551625D5C}" type="pres">
      <dgm:prSet presAssocID="{2EC03437-4EE5-433D-933B-C199E54C2369}" presName="hierRoot3" presStyleCnt="0"/>
      <dgm:spPr/>
    </dgm:pt>
    <dgm:pt modelId="{45CF97BD-2F60-445E-8052-5235B99DCA07}" type="pres">
      <dgm:prSet presAssocID="{2EC03437-4EE5-433D-933B-C199E54C2369}" presName="composite3" presStyleCnt="0"/>
      <dgm:spPr/>
    </dgm:pt>
    <dgm:pt modelId="{BC017046-432F-48EA-93F7-841179C15C41}" type="pres">
      <dgm:prSet presAssocID="{2EC03437-4EE5-433D-933B-C199E54C2369}" presName="background3" presStyleLbl="node3" presStyleIdx="1" presStyleCnt="4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50B1183A-4CB9-4F8E-8EDA-08DB3713A8B4}" type="pres">
      <dgm:prSet presAssocID="{2EC03437-4EE5-433D-933B-C199E54C2369}" presName="text3" presStyleLbl="fgAcc3" presStyleIdx="1" presStyleCnt="4" custScaleX="568541" custScaleY="395977" custLinFactX="-186982" custLinFactNeighborX="-200000" custLinFactNeighborY="8042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6E560240-1A62-499A-B719-D3AA866832EA}" type="pres">
      <dgm:prSet presAssocID="{2EC03437-4EE5-433D-933B-C199E54C2369}" presName="hierChild4" presStyleCnt="0"/>
      <dgm:spPr/>
    </dgm:pt>
    <dgm:pt modelId="{BD149094-B7B4-4836-8AD0-888E79A2E0A8}" type="pres">
      <dgm:prSet presAssocID="{286B23E3-83FF-4F99-A68F-939622BF436C}" presName="Name23" presStyleLbl="parChTrans1D4" presStyleIdx="0" presStyleCnt="12"/>
      <dgm:spPr/>
      <dgm:t>
        <a:bodyPr/>
        <a:lstStyle/>
        <a:p>
          <a:endParaRPr lang="ru-RU"/>
        </a:p>
      </dgm:t>
    </dgm:pt>
    <dgm:pt modelId="{F952A10D-5124-41C7-9999-AF59204CF721}" type="pres">
      <dgm:prSet presAssocID="{75C9E1FF-F4DD-462B-A5D2-50E1C6575D59}" presName="hierRoot4" presStyleCnt="0"/>
      <dgm:spPr/>
    </dgm:pt>
    <dgm:pt modelId="{DB66D500-5A03-4068-9280-33B342D3DB91}" type="pres">
      <dgm:prSet presAssocID="{75C9E1FF-F4DD-462B-A5D2-50E1C6575D59}" presName="composite4" presStyleCnt="0"/>
      <dgm:spPr/>
    </dgm:pt>
    <dgm:pt modelId="{E2F98815-20D2-4CBE-813F-4650CCFB8349}" type="pres">
      <dgm:prSet presAssocID="{75C9E1FF-F4DD-462B-A5D2-50E1C6575D59}" presName="background4" presStyleLbl="node4" presStyleIdx="0" presStyleCnt="12"/>
      <dgm:spPr>
        <a:prstGeom prst="moon">
          <a:avLst/>
        </a:prstGeom>
      </dgm:spPr>
    </dgm:pt>
    <dgm:pt modelId="{D124DC4B-A29C-4BEA-88D2-F46BF15E2C05}" type="pres">
      <dgm:prSet presAssocID="{75C9E1FF-F4DD-462B-A5D2-50E1C6575D59}" presName="text4" presStyleLbl="fgAcc4" presStyleIdx="0" presStyleCnt="12" custScaleX="610323" custScaleY="414775" custLinFactX="-193823" custLinFactY="11281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6C87E4A-1121-4A48-A75F-D9019F14A2EB}" type="pres">
      <dgm:prSet presAssocID="{75C9E1FF-F4DD-462B-A5D2-50E1C6575D59}" presName="hierChild5" presStyleCnt="0"/>
      <dgm:spPr/>
    </dgm:pt>
    <dgm:pt modelId="{F03EA553-DCEB-413C-A0A8-5B4A8E99393D}" type="pres">
      <dgm:prSet presAssocID="{0A149A1E-3108-4954-8AEA-84C12E5290A3}" presName="Name23" presStyleLbl="parChTrans1D4" presStyleIdx="1" presStyleCnt="12"/>
      <dgm:spPr/>
      <dgm:t>
        <a:bodyPr/>
        <a:lstStyle/>
        <a:p>
          <a:endParaRPr lang="ru-RU"/>
        </a:p>
      </dgm:t>
    </dgm:pt>
    <dgm:pt modelId="{CC079C29-C754-47B1-BE21-541A6F7D3337}" type="pres">
      <dgm:prSet presAssocID="{9788B1EB-A352-4B13-9623-B5CF5C6B8EC5}" presName="hierRoot4" presStyleCnt="0"/>
      <dgm:spPr/>
    </dgm:pt>
    <dgm:pt modelId="{78BB29B0-D4B5-4DBF-8CE6-B3BE0DF21B7D}" type="pres">
      <dgm:prSet presAssocID="{9788B1EB-A352-4B13-9623-B5CF5C6B8EC5}" presName="composite4" presStyleCnt="0"/>
      <dgm:spPr/>
    </dgm:pt>
    <dgm:pt modelId="{21605D90-7FBB-4DDC-A17E-493749256203}" type="pres">
      <dgm:prSet presAssocID="{9788B1EB-A352-4B13-9623-B5CF5C6B8EC5}" presName="background4" presStyleLbl="node4" presStyleIdx="1" presStyleCnt="12"/>
      <dgm:spPr>
        <a:prstGeom prst="moon">
          <a:avLst/>
        </a:prstGeom>
      </dgm:spPr>
    </dgm:pt>
    <dgm:pt modelId="{7572E49D-167A-45A7-B0A6-E3CB51AE877E}" type="pres">
      <dgm:prSet presAssocID="{9788B1EB-A352-4B13-9623-B5CF5C6B8EC5}" presName="text4" presStyleLbl="fgAcc4" presStyleIdx="1" presStyleCnt="12" custScaleX="596788" custScaleY="279431" custLinFactX="-191473" custLinFactY="46794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C5957B-D80C-4DEC-B8EC-7B3084B44BDC}" type="pres">
      <dgm:prSet presAssocID="{9788B1EB-A352-4B13-9623-B5CF5C6B8EC5}" presName="hierChild5" presStyleCnt="0"/>
      <dgm:spPr/>
    </dgm:pt>
    <dgm:pt modelId="{D2371B3E-C328-4DCB-B1EC-9F0EEC3E46BD}" type="pres">
      <dgm:prSet presAssocID="{E34C48DE-2373-476D-94A6-4BC32332527D}" presName="Name23" presStyleLbl="parChTrans1D4" presStyleIdx="2" presStyleCnt="12"/>
      <dgm:spPr/>
      <dgm:t>
        <a:bodyPr/>
        <a:lstStyle/>
        <a:p>
          <a:endParaRPr lang="ru-RU"/>
        </a:p>
      </dgm:t>
    </dgm:pt>
    <dgm:pt modelId="{DF1A0EE6-6770-47E4-8740-F10C7DAEF56C}" type="pres">
      <dgm:prSet presAssocID="{1B287722-5BC1-48F1-AC9B-16A11D160926}" presName="hierRoot4" presStyleCnt="0"/>
      <dgm:spPr/>
    </dgm:pt>
    <dgm:pt modelId="{9F78325A-3C22-432F-B693-9281851C76C0}" type="pres">
      <dgm:prSet presAssocID="{1B287722-5BC1-48F1-AC9B-16A11D160926}" presName="composite4" presStyleCnt="0"/>
      <dgm:spPr/>
    </dgm:pt>
    <dgm:pt modelId="{04939A71-9BAA-4266-9113-24643A4BB879}" type="pres">
      <dgm:prSet presAssocID="{1B287722-5BC1-48F1-AC9B-16A11D160926}" presName="background4" presStyleLbl="node4" presStyleIdx="2" presStyleCnt="12"/>
      <dgm:spPr>
        <a:prstGeom prst="moon">
          <a:avLst/>
        </a:prstGeom>
      </dgm:spPr>
    </dgm:pt>
    <dgm:pt modelId="{864B1F2A-CF77-45A7-B576-AB9389901689}" type="pres">
      <dgm:prSet presAssocID="{1B287722-5BC1-48F1-AC9B-16A11D160926}" presName="text4" presStyleLbl="fgAcc4" presStyleIdx="2" presStyleCnt="12" custScaleX="515611" custScaleY="199491" custLinFactX="-189685" custLinFactY="95765" custLinFactNeighborX="-200000" custLinFactNeighborY="1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A5FDCF5-D318-45E4-889C-2F7B383D8973}" type="pres">
      <dgm:prSet presAssocID="{1B287722-5BC1-48F1-AC9B-16A11D160926}" presName="hierChild5" presStyleCnt="0"/>
      <dgm:spPr/>
    </dgm:pt>
    <dgm:pt modelId="{F43ECEBF-6878-4A5A-9984-CE44E0ABF9A9}" type="pres">
      <dgm:prSet presAssocID="{B0CF938C-04EB-4C10-A30B-1B187B9AF435}" presName="Name23" presStyleLbl="parChTrans1D4" presStyleIdx="3" presStyleCnt="12"/>
      <dgm:spPr/>
      <dgm:t>
        <a:bodyPr/>
        <a:lstStyle/>
        <a:p>
          <a:endParaRPr lang="ru-RU"/>
        </a:p>
      </dgm:t>
    </dgm:pt>
    <dgm:pt modelId="{4663C3DB-BADE-49B1-A7D1-8661172EC46D}" type="pres">
      <dgm:prSet presAssocID="{17B93372-B0EA-4E58-9D82-1A58C51FCC7E}" presName="hierRoot4" presStyleCnt="0"/>
      <dgm:spPr/>
    </dgm:pt>
    <dgm:pt modelId="{6C634086-79EC-4A21-B791-BD14F551E10C}" type="pres">
      <dgm:prSet presAssocID="{17B93372-B0EA-4E58-9D82-1A58C51FCC7E}" presName="composite4" presStyleCnt="0"/>
      <dgm:spPr/>
    </dgm:pt>
    <dgm:pt modelId="{49F8A073-D45D-4464-BFA4-EA54FD94AA36}" type="pres">
      <dgm:prSet presAssocID="{17B93372-B0EA-4E58-9D82-1A58C51FCC7E}" presName="background4" presStyleLbl="node4" presStyleIdx="3" presStyleCnt="12"/>
      <dgm:spPr>
        <a:prstGeom prst="moon">
          <a:avLst/>
        </a:prstGeom>
      </dgm:spPr>
    </dgm:pt>
    <dgm:pt modelId="{52A08989-26EE-4524-BFED-3D525944124F}" type="pres">
      <dgm:prSet presAssocID="{17B93372-B0EA-4E58-9D82-1A58C51FCC7E}" presName="text4" presStyleLbl="fgAcc4" presStyleIdx="3" presStyleCnt="12" custScaleX="500727" custScaleY="436704" custLinFactX="-173365" custLinFactY="100000" custLinFactNeighborX="-200000" custLinFactNeighborY="19000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A48AD55-B332-4C70-96A9-237FA3C5B70F}" type="pres">
      <dgm:prSet presAssocID="{17B93372-B0EA-4E58-9D82-1A58C51FCC7E}" presName="hierChild5" presStyleCnt="0"/>
      <dgm:spPr/>
    </dgm:pt>
    <dgm:pt modelId="{56C18825-ABE3-45CE-AE1E-04B240D6C293}" type="pres">
      <dgm:prSet presAssocID="{81AAD3EF-0895-4202-856F-20736A921049}" presName="Name23" presStyleLbl="parChTrans1D4" presStyleIdx="4" presStyleCnt="12"/>
      <dgm:spPr/>
      <dgm:t>
        <a:bodyPr/>
        <a:lstStyle/>
        <a:p>
          <a:endParaRPr lang="ru-RU"/>
        </a:p>
      </dgm:t>
    </dgm:pt>
    <dgm:pt modelId="{209570D0-48CD-4C80-B97E-2E4BCE0A48A6}" type="pres">
      <dgm:prSet presAssocID="{C172364E-BF48-4B35-8CBE-5F5647C3C58E}" presName="hierRoot4" presStyleCnt="0"/>
      <dgm:spPr/>
    </dgm:pt>
    <dgm:pt modelId="{E15B81DD-F7CF-4E36-A33B-EEA529652701}" type="pres">
      <dgm:prSet presAssocID="{C172364E-BF48-4B35-8CBE-5F5647C3C58E}" presName="composite4" presStyleCnt="0"/>
      <dgm:spPr/>
    </dgm:pt>
    <dgm:pt modelId="{B7644329-D2A7-4B6A-83F1-51DCC106E488}" type="pres">
      <dgm:prSet presAssocID="{C172364E-BF48-4B35-8CBE-5F5647C3C58E}" presName="background4" presStyleLbl="node4" presStyleIdx="4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B256F763-7DEF-444B-97AF-CF79A52659F6}" type="pres">
      <dgm:prSet presAssocID="{C172364E-BF48-4B35-8CBE-5F5647C3C58E}" presName="text4" presStyleLbl="fgAcc4" presStyleIdx="4" presStyleCnt="12" custScaleX="607409" custScaleY="258028" custLinFactX="-170983" custLinFactY="194695" custLinFactNeighborX="-200000" custLinFactNeighborY="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5EA07282-0E32-45A7-81B0-EA5126D9156F}" type="pres">
      <dgm:prSet presAssocID="{C172364E-BF48-4B35-8CBE-5F5647C3C58E}" presName="hierChild5" presStyleCnt="0"/>
      <dgm:spPr/>
    </dgm:pt>
    <dgm:pt modelId="{CC3E2341-A83A-4116-A7DC-2BFCF4AFCDB8}" type="pres">
      <dgm:prSet presAssocID="{9DE7FE89-0D33-4928-8465-0EDFF8A90B03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730898B-4B32-4881-8FFC-07D9708D9D33}" type="pres">
      <dgm:prSet presAssocID="{DE0141E8-0188-4841-8FC9-84282DD127B3}" presName="hierRoot2" presStyleCnt="0"/>
      <dgm:spPr/>
    </dgm:pt>
    <dgm:pt modelId="{EC463D54-356B-45A7-97DD-25BE65E2F2CC}" type="pres">
      <dgm:prSet presAssocID="{DE0141E8-0188-4841-8FC9-84282DD127B3}" presName="composite2" presStyleCnt="0"/>
      <dgm:spPr/>
    </dgm:pt>
    <dgm:pt modelId="{30FBEAE5-484E-4013-B697-65191C9A50D9}" type="pres">
      <dgm:prSet presAssocID="{DE0141E8-0188-4841-8FC9-84282DD127B3}" presName="background2" presStyleLbl="node2" presStyleIdx="1" presStyleCnt="3"/>
      <dgm:spPr>
        <a:prstGeom prst="moon">
          <a:avLst/>
        </a:prstGeom>
      </dgm:spPr>
    </dgm:pt>
    <dgm:pt modelId="{6447F602-ECAC-4FC7-8882-A8F22E046ED3}" type="pres">
      <dgm:prSet presAssocID="{DE0141E8-0188-4841-8FC9-84282DD127B3}" presName="text2" presStyleLbl="fgAcc2" presStyleIdx="1" presStyleCnt="3" custScaleX="767869" custScaleY="462873" custLinFactNeighborX="14538" custLinFactNeighborY="-5658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E1D78C91-7C2D-4857-B9DA-FF5513693B70}" type="pres">
      <dgm:prSet presAssocID="{DE0141E8-0188-4841-8FC9-84282DD127B3}" presName="hierChild3" presStyleCnt="0"/>
      <dgm:spPr/>
    </dgm:pt>
    <dgm:pt modelId="{34509919-F5CB-4314-8638-ABE08E64A850}" type="pres">
      <dgm:prSet presAssocID="{37529B52-D3DA-4E5E-827F-1FF7128EF158}" presName="Name17" presStyleLbl="parChTrans1D3" presStyleIdx="2" presStyleCnt="4"/>
      <dgm:spPr/>
      <dgm:t>
        <a:bodyPr/>
        <a:lstStyle/>
        <a:p>
          <a:endParaRPr lang="ru-RU"/>
        </a:p>
      </dgm:t>
    </dgm:pt>
    <dgm:pt modelId="{A0335968-26F8-418D-8D4F-607E2A876932}" type="pres">
      <dgm:prSet presAssocID="{220A8E29-B564-4B90-99FF-EA515A095B5C}" presName="hierRoot3" presStyleCnt="0"/>
      <dgm:spPr/>
    </dgm:pt>
    <dgm:pt modelId="{F3D2F1C6-6CA4-4541-AC50-26B57F63564B}" type="pres">
      <dgm:prSet presAssocID="{220A8E29-B564-4B90-99FF-EA515A095B5C}" presName="composite3" presStyleCnt="0"/>
      <dgm:spPr/>
    </dgm:pt>
    <dgm:pt modelId="{3F2B16B5-E257-4F18-8226-8D9A8DBBB8FE}" type="pres">
      <dgm:prSet presAssocID="{220A8E29-B564-4B90-99FF-EA515A095B5C}" presName="background3" presStyleLbl="node3" presStyleIdx="2" presStyleCnt="4"/>
      <dgm:spPr>
        <a:prstGeom prst="moon">
          <a:avLst/>
        </a:prstGeom>
      </dgm:spPr>
    </dgm:pt>
    <dgm:pt modelId="{7CD95F40-7129-4005-9BC6-50C00615E3F4}" type="pres">
      <dgm:prSet presAssocID="{220A8E29-B564-4B90-99FF-EA515A095B5C}" presName="text3" presStyleLbl="fgAcc3" presStyleIdx="2" presStyleCnt="4" custScaleX="765528" custScaleY="476517" custLinFactNeighborX="12932" custLinFactNeighborY="-9047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8EA6618-0054-45A0-998A-CCB48DD380F1}" type="pres">
      <dgm:prSet presAssocID="{220A8E29-B564-4B90-99FF-EA515A095B5C}" presName="hierChild4" presStyleCnt="0"/>
      <dgm:spPr/>
    </dgm:pt>
    <dgm:pt modelId="{DA320094-BEB6-4EB0-965B-0FDB97E09599}" type="pres">
      <dgm:prSet presAssocID="{5ABDF71B-A756-45AA-B71C-166B75CC1323}" presName="Name23" presStyleLbl="parChTrans1D4" presStyleIdx="5" presStyleCnt="12"/>
      <dgm:spPr/>
      <dgm:t>
        <a:bodyPr/>
        <a:lstStyle/>
        <a:p>
          <a:endParaRPr lang="ru-RU"/>
        </a:p>
      </dgm:t>
    </dgm:pt>
    <dgm:pt modelId="{9E7332BE-6004-4BF6-9E44-66AD7557FA44}" type="pres">
      <dgm:prSet presAssocID="{97EDD792-5D2C-44B3-9933-994E633A4D43}" presName="hierRoot4" presStyleCnt="0"/>
      <dgm:spPr/>
    </dgm:pt>
    <dgm:pt modelId="{8F97957F-570B-4DF3-AB09-9D872F40379F}" type="pres">
      <dgm:prSet presAssocID="{97EDD792-5D2C-44B3-9933-994E633A4D43}" presName="composite4" presStyleCnt="0"/>
      <dgm:spPr/>
    </dgm:pt>
    <dgm:pt modelId="{A4351302-6C93-4D77-B8E1-81FD3DD20264}" type="pres">
      <dgm:prSet presAssocID="{97EDD792-5D2C-44B3-9933-994E633A4D43}" presName="background4" presStyleLbl="node4" presStyleIdx="5" presStyleCnt="12"/>
      <dgm:spPr>
        <a:prstGeom prst="moon">
          <a:avLst/>
        </a:prstGeom>
      </dgm:spPr>
    </dgm:pt>
    <dgm:pt modelId="{DF79B341-D87C-4108-827A-36032CB4C409}" type="pres">
      <dgm:prSet presAssocID="{97EDD792-5D2C-44B3-9933-994E633A4D43}" presName="text4" presStyleLbl="fgAcc4" presStyleIdx="5" presStyleCnt="12" custScaleX="766327" custScaleY="579988" custLinFactNeighborX="16780" custLinFactNeighborY="-968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7DD66F73-0D51-4FC0-A69D-828056B174F3}" type="pres">
      <dgm:prSet presAssocID="{97EDD792-5D2C-44B3-9933-994E633A4D43}" presName="hierChild5" presStyleCnt="0"/>
      <dgm:spPr/>
    </dgm:pt>
    <dgm:pt modelId="{17D4A26B-7C10-4BB1-A363-42060DC06B64}" type="pres">
      <dgm:prSet presAssocID="{3C8F613C-0140-4412-9A59-2F2B7526FF5F}" presName="Name23" presStyleLbl="parChTrans1D4" presStyleIdx="6" presStyleCnt="12"/>
      <dgm:spPr/>
      <dgm:t>
        <a:bodyPr/>
        <a:lstStyle/>
        <a:p>
          <a:endParaRPr lang="ru-RU"/>
        </a:p>
      </dgm:t>
    </dgm:pt>
    <dgm:pt modelId="{5CD87B85-8724-4B40-955D-721B7FD2B754}" type="pres">
      <dgm:prSet presAssocID="{0E14CB60-F5E8-4FC9-BA84-2A4B93EBC9B2}" presName="hierRoot4" presStyleCnt="0"/>
      <dgm:spPr/>
    </dgm:pt>
    <dgm:pt modelId="{762B10FB-1DF8-4284-9404-4F344FFBC4E6}" type="pres">
      <dgm:prSet presAssocID="{0E14CB60-F5E8-4FC9-BA84-2A4B93EBC9B2}" presName="composite4" presStyleCnt="0"/>
      <dgm:spPr/>
    </dgm:pt>
    <dgm:pt modelId="{47495129-6F76-45CE-89C1-9426B5EF9EBA}" type="pres">
      <dgm:prSet presAssocID="{0E14CB60-F5E8-4FC9-BA84-2A4B93EBC9B2}" presName="background4" presStyleLbl="node4" presStyleIdx="6" presStyleCnt="12"/>
      <dgm:spPr>
        <a:prstGeom prst="moon">
          <a:avLst/>
        </a:prstGeom>
      </dgm:spPr>
    </dgm:pt>
    <dgm:pt modelId="{C8A7F80D-8A01-436E-ACD7-78CA05D1271A}" type="pres">
      <dgm:prSet presAssocID="{0E14CB60-F5E8-4FC9-BA84-2A4B93EBC9B2}" presName="text4" presStyleLbl="fgAcc4" presStyleIdx="6" presStyleCnt="12" custScaleX="732356" custScaleY="522075" custLinFactNeighborX="20503" custLinFactNeighborY="-4712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83738FA1-D50E-4224-99BD-C25BC0DE319A}" type="pres">
      <dgm:prSet presAssocID="{0E14CB60-F5E8-4FC9-BA84-2A4B93EBC9B2}" presName="hierChild5" presStyleCnt="0"/>
      <dgm:spPr/>
    </dgm:pt>
    <dgm:pt modelId="{D97529FE-C781-4E14-8765-177D2BBB7DA9}" type="pres">
      <dgm:prSet presAssocID="{6691F8DC-2E51-48F0-9D69-20FB11A7D42C}" presName="Name23" presStyleLbl="parChTrans1D4" presStyleIdx="7" presStyleCnt="12"/>
      <dgm:spPr/>
      <dgm:t>
        <a:bodyPr/>
        <a:lstStyle/>
        <a:p>
          <a:endParaRPr lang="ru-RU"/>
        </a:p>
      </dgm:t>
    </dgm:pt>
    <dgm:pt modelId="{E4FBADEB-B4BE-485F-97FB-5EC693C02D4D}" type="pres">
      <dgm:prSet presAssocID="{041CEEB1-7253-4F55-AF66-F9D35A318545}" presName="hierRoot4" presStyleCnt="0"/>
      <dgm:spPr/>
    </dgm:pt>
    <dgm:pt modelId="{48037541-3157-4EC3-A0B9-599DEDE3525A}" type="pres">
      <dgm:prSet presAssocID="{041CEEB1-7253-4F55-AF66-F9D35A318545}" presName="composite4" presStyleCnt="0"/>
      <dgm:spPr/>
    </dgm:pt>
    <dgm:pt modelId="{F3F659F6-453F-41C1-911F-6D45CA1379FE}" type="pres">
      <dgm:prSet presAssocID="{041CEEB1-7253-4F55-AF66-F9D35A318545}" presName="background4" presStyleLbl="node4" presStyleIdx="7" presStyleCnt="12"/>
      <dgm:spPr>
        <a:prstGeom prst="moon">
          <a:avLst/>
        </a:prstGeom>
      </dgm:spPr>
    </dgm:pt>
    <dgm:pt modelId="{BB4547A3-CF80-44CD-8C54-888FB61E8A82}" type="pres">
      <dgm:prSet presAssocID="{041CEEB1-7253-4F55-AF66-F9D35A318545}" presName="text4" presStyleLbl="fgAcc4" presStyleIdx="7" presStyleCnt="12" custScaleX="684714" custScaleY="399156" custLinFactNeighborX="-3318" custLinFactNeighborY="-2932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F0BFBA2F-C042-4CE8-9F5B-558B1635595D}" type="pres">
      <dgm:prSet presAssocID="{041CEEB1-7253-4F55-AF66-F9D35A318545}" presName="hierChild5" presStyleCnt="0"/>
      <dgm:spPr/>
    </dgm:pt>
    <dgm:pt modelId="{C7CAB742-FC7C-447A-A6B3-228F85D2B409}" type="pres">
      <dgm:prSet presAssocID="{CF18350B-A16B-43F9-9275-51BF2918989B}" presName="Name23" presStyleLbl="parChTrans1D4" presStyleIdx="8" presStyleCnt="12"/>
      <dgm:spPr/>
      <dgm:t>
        <a:bodyPr/>
        <a:lstStyle/>
        <a:p>
          <a:endParaRPr lang="ru-RU"/>
        </a:p>
      </dgm:t>
    </dgm:pt>
    <dgm:pt modelId="{7B5789E2-90A9-4707-A02D-951BE4F9DCE6}" type="pres">
      <dgm:prSet presAssocID="{AD7F73EE-700E-4637-ABEC-7EE20687486C}" presName="hierRoot4" presStyleCnt="0"/>
      <dgm:spPr/>
    </dgm:pt>
    <dgm:pt modelId="{3FC84209-A4AD-4BEA-90E1-50648D1C29D9}" type="pres">
      <dgm:prSet presAssocID="{AD7F73EE-700E-4637-ABEC-7EE20687486C}" presName="composite4" presStyleCnt="0"/>
      <dgm:spPr/>
    </dgm:pt>
    <dgm:pt modelId="{73C8A6E1-4C44-4228-A205-6870E6E89E53}" type="pres">
      <dgm:prSet presAssocID="{AD7F73EE-700E-4637-ABEC-7EE20687486C}" presName="background4" presStyleLbl="node4" presStyleIdx="8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DBCCAEB8-D6EF-488B-A8EC-1D477F9C07C3}" type="pres">
      <dgm:prSet presAssocID="{AD7F73EE-700E-4637-ABEC-7EE20687486C}" presName="text4" presStyleLbl="fgAcc4" presStyleIdx="8" presStyleCnt="12" custScaleX="787050" custScaleY="546449" custLinFactNeighborX="2171" custLinFactNeighborY="50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D768548-A9F8-44E0-8FDA-FF1308BC7B59}" type="pres">
      <dgm:prSet presAssocID="{AD7F73EE-700E-4637-ABEC-7EE20687486C}" presName="hierChild5" presStyleCnt="0"/>
      <dgm:spPr/>
    </dgm:pt>
    <dgm:pt modelId="{DF1F402A-9E0C-4866-8BCB-C1DDFAA9A40E}" type="pres">
      <dgm:prSet presAssocID="{87E8785E-B422-41CB-B500-A8ECB5EF95F5}" presName="Name10" presStyleLbl="parChTrans1D2" presStyleIdx="2" presStyleCnt="3"/>
      <dgm:spPr/>
      <dgm:t>
        <a:bodyPr/>
        <a:lstStyle/>
        <a:p>
          <a:endParaRPr lang="ru-RU"/>
        </a:p>
      </dgm:t>
    </dgm:pt>
    <dgm:pt modelId="{5DB127E7-4B5B-454F-9E0C-4A731E4A8612}" type="pres">
      <dgm:prSet presAssocID="{928A395D-E222-4714-BFFA-6ADCB5C4C09F}" presName="hierRoot2" presStyleCnt="0"/>
      <dgm:spPr/>
    </dgm:pt>
    <dgm:pt modelId="{61C59096-8EC8-4FFE-AB57-169A14A787A3}" type="pres">
      <dgm:prSet presAssocID="{928A395D-E222-4714-BFFA-6ADCB5C4C09F}" presName="composite2" presStyleCnt="0"/>
      <dgm:spPr/>
    </dgm:pt>
    <dgm:pt modelId="{87E29828-7E7E-44A8-B5F1-1240FE538539}" type="pres">
      <dgm:prSet presAssocID="{928A395D-E222-4714-BFFA-6ADCB5C4C09F}" presName="background2" presStyleLbl="node2" presStyleIdx="2" presStyleCnt="3"/>
      <dgm:spPr>
        <a:prstGeom prst="moon">
          <a:avLst/>
        </a:prstGeom>
      </dgm:spPr>
    </dgm:pt>
    <dgm:pt modelId="{FAA0FFDA-07B1-4BCE-857C-5A070882ADC4}" type="pres">
      <dgm:prSet presAssocID="{928A395D-E222-4714-BFFA-6ADCB5C4C09F}" presName="text2" presStyleLbl="fgAcc2" presStyleIdx="2" presStyleCnt="3" custScaleX="697171" custScaleY="416513" custLinFactY="-118900" custLinFactNeighborX="33112" custLinFactNeighborY="-2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AD97931-CD1B-4331-A5EF-58177956EC68}" type="pres">
      <dgm:prSet presAssocID="{928A395D-E222-4714-BFFA-6ADCB5C4C09F}" presName="hierChild3" presStyleCnt="0"/>
      <dgm:spPr/>
    </dgm:pt>
    <dgm:pt modelId="{BDF543C3-1442-445C-89A4-4691320BAE7A}" type="pres">
      <dgm:prSet presAssocID="{B1E3E0E5-1586-44A1-9A03-C61BE6936AB3}" presName="Name17" presStyleLbl="parChTrans1D3" presStyleIdx="3" presStyleCnt="4"/>
      <dgm:spPr/>
      <dgm:t>
        <a:bodyPr/>
        <a:lstStyle/>
        <a:p>
          <a:endParaRPr lang="ru-RU"/>
        </a:p>
      </dgm:t>
    </dgm:pt>
    <dgm:pt modelId="{542E7D1E-64E9-4A9E-882B-6828613C8F62}" type="pres">
      <dgm:prSet presAssocID="{86A260B1-3C5E-4DDB-8955-4D6D75FC7383}" presName="hierRoot3" presStyleCnt="0"/>
      <dgm:spPr/>
    </dgm:pt>
    <dgm:pt modelId="{2C2F076F-F9B9-48ED-9B3B-A91715265E5B}" type="pres">
      <dgm:prSet presAssocID="{86A260B1-3C5E-4DDB-8955-4D6D75FC7383}" presName="composite3" presStyleCnt="0"/>
      <dgm:spPr/>
    </dgm:pt>
    <dgm:pt modelId="{C06C5E34-A685-47B4-AFD7-59F0ED6DB40E}" type="pres">
      <dgm:prSet presAssocID="{86A260B1-3C5E-4DDB-8955-4D6D75FC7383}" presName="background3" presStyleLbl="node3" presStyleIdx="3" presStyleCnt="4"/>
      <dgm:spPr>
        <a:prstGeom prst="moon">
          <a:avLst/>
        </a:prstGeom>
      </dgm:spPr>
    </dgm:pt>
    <dgm:pt modelId="{5008FF87-8014-48DA-9248-E04B1708A5B2}" type="pres">
      <dgm:prSet presAssocID="{86A260B1-3C5E-4DDB-8955-4D6D75FC7383}" presName="text3" presStyleLbl="fgAcc3" presStyleIdx="3" presStyleCnt="4" custScaleX="611263" custScaleY="276004" custLinFactY="-100000" custLinFactNeighborX="51592" custLinFactNeighborY="-18843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BF91B464-C373-4D8C-9DEF-DBE37BACCE24}" type="pres">
      <dgm:prSet presAssocID="{86A260B1-3C5E-4DDB-8955-4D6D75FC7383}" presName="hierChild4" presStyleCnt="0"/>
      <dgm:spPr/>
    </dgm:pt>
    <dgm:pt modelId="{33C1EB7A-1AF6-4771-B79A-A4C8A4ECB291}" type="pres">
      <dgm:prSet presAssocID="{345D5808-6F6D-494B-A337-B550E3913E25}" presName="Name23" presStyleLbl="parChTrans1D4" presStyleIdx="9" presStyleCnt="12"/>
      <dgm:spPr/>
      <dgm:t>
        <a:bodyPr/>
        <a:lstStyle/>
        <a:p>
          <a:endParaRPr lang="ru-RU"/>
        </a:p>
      </dgm:t>
    </dgm:pt>
    <dgm:pt modelId="{F7D0D214-E2B5-4671-AED4-343214F698AA}" type="pres">
      <dgm:prSet presAssocID="{58B9992B-B679-47F7-8779-7E5400664903}" presName="hierRoot4" presStyleCnt="0"/>
      <dgm:spPr/>
    </dgm:pt>
    <dgm:pt modelId="{7517038A-6DF6-46E2-9D39-177E515D96D5}" type="pres">
      <dgm:prSet presAssocID="{58B9992B-B679-47F7-8779-7E5400664903}" presName="composite4" presStyleCnt="0"/>
      <dgm:spPr/>
    </dgm:pt>
    <dgm:pt modelId="{CD61F89F-EFF8-457F-AD48-A0CBB1087371}" type="pres">
      <dgm:prSet presAssocID="{58B9992B-B679-47F7-8779-7E5400664903}" presName="background4" presStyleLbl="node4" presStyleIdx="9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3945460F-6AB5-48D9-9453-7D51E1ABBC59}" type="pres">
      <dgm:prSet presAssocID="{58B9992B-B679-47F7-8779-7E5400664903}" presName="text4" presStyleLbl="fgAcc4" presStyleIdx="9" presStyleCnt="12" custScaleX="646306" custScaleY="290196" custLinFactX="200000" custLinFactY="-100000" custLinFactNeighborX="200744" custLinFactNeighborY="-13643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E29F2CD-BF63-4CB2-B5AA-A569D6A9C506}" type="pres">
      <dgm:prSet presAssocID="{58B9992B-B679-47F7-8779-7E5400664903}" presName="hierChild5" presStyleCnt="0"/>
      <dgm:spPr/>
    </dgm:pt>
    <dgm:pt modelId="{C6296294-BDBD-4ADD-9A4E-C53FF0760B76}" type="pres">
      <dgm:prSet presAssocID="{275EC2F5-8E63-44B1-B335-0FCD03A19936}" presName="Name23" presStyleLbl="parChTrans1D4" presStyleIdx="10" presStyleCnt="12"/>
      <dgm:spPr/>
      <dgm:t>
        <a:bodyPr/>
        <a:lstStyle/>
        <a:p>
          <a:endParaRPr lang="ru-RU"/>
        </a:p>
      </dgm:t>
    </dgm:pt>
    <dgm:pt modelId="{6F668586-28CB-4980-9A41-44C5CC25997B}" type="pres">
      <dgm:prSet presAssocID="{4E17D3E7-6CCE-4F29-8AA0-3FF3AD1E7851}" presName="hierRoot4" presStyleCnt="0"/>
      <dgm:spPr/>
    </dgm:pt>
    <dgm:pt modelId="{986EC22E-E22D-4BC9-A217-1060333E332B}" type="pres">
      <dgm:prSet presAssocID="{4E17D3E7-6CCE-4F29-8AA0-3FF3AD1E7851}" presName="composite4" presStyleCnt="0"/>
      <dgm:spPr/>
    </dgm:pt>
    <dgm:pt modelId="{972B4B83-C138-4225-9CC2-3BD92EE83551}" type="pres">
      <dgm:prSet presAssocID="{4E17D3E7-6CCE-4F29-8AA0-3FF3AD1E7851}" presName="background4" presStyleLbl="node4" presStyleIdx="10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4594CB24-F0A0-471B-A6A9-7CF4BBA438B3}" type="pres">
      <dgm:prSet presAssocID="{4E17D3E7-6CCE-4F29-8AA0-3FF3AD1E7851}" presName="text4" presStyleLbl="fgAcc4" presStyleIdx="10" presStyleCnt="12" custScaleX="650162" custScaleY="398917" custLinFactX="200000" custLinFactY="-100000" custLinFactNeighborX="225618" custLinFactNeighborY="-12713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16E8F865-D3DB-4A4B-BA4D-B6DE1825F4C4}" type="pres">
      <dgm:prSet presAssocID="{4E17D3E7-6CCE-4F29-8AA0-3FF3AD1E7851}" presName="hierChild5" presStyleCnt="0"/>
      <dgm:spPr/>
    </dgm:pt>
    <dgm:pt modelId="{AA8303DD-B477-45A3-A06C-4DDBF6DE3723}" type="pres">
      <dgm:prSet presAssocID="{CDB6BCCC-7C5D-4A77-B2AA-EC0B366B3CE4}" presName="Name23" presStyleLbl="parChTrans1D4" presStyleIdx="11" presStyleCnt="12"/>
      <dgm:spPr/>
      <dgm:t>
        <a:bodyPr/>
        <a:lstStyle/>
        <a:p>
          <a:endParaRPr lang="ru-RU"/>
        </a:p>
      </dgm:t>
    </dgm:pt>
    <dgm:pt modelId="{E68847EF-BB2B-4E8B-8050-7319A14FB7B0}" type="pres">
      <dgm:prSet presAssocID="{9CA9B440-750A-461B-80FB-C8EE91724999}" presName="hierRoot4" presStyleCnt="0"/>
      <dgm:spPr/>
    </dgm:pt>
    <dgm:pt modelId="{1AC74937-31C2-4E10-90F7-C8BBCF648ADC}" type="pres">
      <dgm:prSet presAssocID="{9CA9B440-750A-461B-80FB-C8EE91724999}" presName="composite4" presStyleCnt="0"/>
      <dgm:spPr/>
    </dgm:pt>
    <dgm:pt modelId="{64FA7A17-9920-4015-BCEF-E135DDB80F8F}" type="pres">
      <dgm:prSet presAssocID="{9CA9B440-750A-461B-80FB-C8EE91724999}" presName="background4" presStyleLbl="node4" presStyleIdx="11" presStyleCnt="12"/>
      <dgm:spPr>
        <a:prstGeom prst="moon">
          <a:avLst/>
        </a:prstGeom>
      </dgm:spPr>
      <dgm:t>
        <a:bodyPr/>
        <a:lstStyle/>
        <a:p>
          <a:endParaRPr lang="ru-RU"/>
        </a:p>
      </dgm:t>
    </dgm:pt>
    <dgm:pt modelId="{B47644A6-C48C-4356-8C7F-546E19784EFD}" type="pres">
      <dgm:prSet presAssocID="{9CA9B440-750A-461B-80FB-C8EE91724999}" presName="text4" presStyleLbl="fgAcc4" presStyleIdx="11" presStyleCnt="12" custScaleX="692750" custScaleY="653212" custLinFactX="-100000" custLinFactY="240481" custLinFactNeighborX="-167784" custLinFactNeighborY="30000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38A51194-A117-4FC0-BDB5-2A92502C0630}" type="pres">
      <dgm:prSet presAssocID="{9CA9B440-750A-461B-80FB-C8EE91724999}" presName="hierChild5" presStyleCnt="0"/>
      <dgm:spPr/>
    </dgm:pt>
  </dgm:ptLst>
  <dgm:cxnLst>
    <dgm:cxn modelId="{5B530C08-E731-4978-8D1B-62F0AB5A8EA3}" type="presOf" srcId="{3C8F613C-0140-4412-9A59-2F2B7526FF5F}" destId="{17D4A26B-7C10-4BB1-A363-42060DC06B64}" srcOrd="0" destOrd="0" presId="urn:microsoft.com/office/officeart/2005/8/layout/hierarchy1"/>
    <dgm:cxn modelId="{555B2C23-9436-44D9-9C5C-EB60067607D4}" type="presOf" srcId="{55CF0026-2FDD-437A-965A-85C9B677F58C}" destId="{9F96C486-A48F-46C4-8848-8401527E979E}" srcOrd="0" destOrd="0" presId="urn:microsoft.com/office/officeart/2005/8/layout/hierarchy1"/>
    <dgm:cxn modelId="{4A1F232A-007E-4762-96B3-7F155B80CCB5}" type="presOf" srcId="{2EC03437-4EE5-433D-933B-C199E54C2369}" destId="{50B1183A-4CB9-4F8E-8EDA-08DB3713A8B4}" srcOrd="0" destOrd="0" presId="urn:microsoft.com/office/officeart/2005/8/layout/hierarchy1"/>
    <dgm:cxn modelId="{0D4B9231-FB84-47C8-9D7D-7B9667C057A1}" type="presOf" srcId="{CF18350B-A16B-43F9-9275-51BF2918989B}" destId="{C7CAB742-FC7C-447A-A6B3-228F85D2B409}" srcOrd="0" destOrd="0" presId="urn:microsoft.com/office/officeart/2005/8/layout/hierarchy1"/>
    <dgm:cxn modelId="{A1E2239D-7FFE-4C15-BE63-ACEF77A49072}" type="presOf" srcId="{E34C48DE-2373-476D-94A6-4BC32332527D}" destId="{D2371B3E-C328-4DCB-B1EC-9F0EEC3E46BD}" srcOrd="0" destOrd="0" presId="urn:microsoft.com/office/officeart/2005/8/layout/hierarchy1"/>
    <dgm:cxn modelId="{D4A3EA1F-3865-496B-961C-EF1FBF3636EF}" type="presOf" srcId="{041CEEB1-7253-4F55-AF66-F9D35A318545}" destId="{BB4547A3-CF80-44CD-8C54-888FB61E8A82}" srcOrd="0" destOrd="0" presId="urn:microsoft.com/office/officeart/2005/8/layout/hierarchy1"/>
    <dgm:cxn modelId="{CF395665-B1B6-4DC4-9E9E-728A560EC0B7}" type="presOf" srcId="{DE0141E8-0188-4841-8FC9-84282DD127B3}" destId="{6447F602-ECAC-4FC7-8882-A8F22E046ED3}" srcOrd="0" destOrd="0" presId="urn:microsoft.com/office/officeart/2005/8/layout/hierarchy1"/>
    <dgm:cxn modelId="{3094AE3F-614C-467E-816E-CC7C73BF4FDA}" type="presOf" srcId="{220A8E29-B564-4B90-99FF-EA515A095B5C}" destId="{7CD95F40-7129-4005-9BC6-50C00615E3F4}" srcOrd="0" destOrd="0" presId="urn:microsoft.com/office/officeart/2005/8/layout/hierarchy1"/>
    <dgm:cxn modelId="{051E1227-F47D-4A28-AEE2-C1DD6CDC011F}" type="presOf" srcId="{0A149A1E-3108-4954-8AEA-84C12E5290A3}" destId="{F03EA553-DCEB-413C-A0A8-5B4A8E99393D}" srcOrd="0" destOrd="0" presId="urn:microsoft.com/office/officeart/2005/8/layout/hierarchy1"/>
    <dgm:cxn modelId="{F419FFF3-2064-455E-ACB8-31A0E1DB585A}" srcId="{220A8E29-B564-4B90-99FF-EA515A095B5C}" destId="{97EDD792-5D2C-44B3-9933-994E633A4D43}" srcOrd="0" destOrd="0" parTransId="{5ABDF71B-A756-45AA-B71C-166B75CC1323}" sibTransId="{2EF0548F-4D28-4E01-AD68-D41FD3FF73C4}"/>
    <dgm:cxn modelId="{F5969EC2-5A6E-4A59-BD06-54C41680D8E8}" type="presOf" srcId="{5ABDF71B-A756-45AA-B71C-166B75CC1323}" destId="{DA320094-BEB6-4EB0-965B-0FDB97E09599}" srcOrd="0" destOrd="0" presId="urn:microsoft.com/office/officeart/2005/8/layout/hierarchy1"/>
    <dgm:cxn modelId="{54786EEE-D362-4B31-969F-782D48182FC6}" type="presOf" srcId="{37529B52-D3DA-4E5E-827F-1FF7128EF158}" destId="{34509919-F5CB-4314-8638-ABE08E64A850}" srcOrd="0" destOrd="0" presId="urn:microsoft.com/office/officeart/2005/8/layout/hierarchy1"/>
    <dgm:cxn modelId="{D51C193A-50F4-4D10-8772-8B7F109D7C75}" type="presOf" srcId="{4E17D3E7-6CCE-4F29-8AA0-3FF3AD1E7851}" destId="{4594CB24-F0A0-471B-A6A9-7CF4BBA438B3}" srcOrd="0" destOrd="0" presId="urn:microsoft.com/office/officeart/2005/8/layout/hierarchy1"/>
    <dgm:cxn modelId="{3BAAFADF-BC36-4923-8F89-9FD464F84B65}" srcId="{58B9992B-B679-47F7-8779-7E5400664903}" destId="{4E17D3E7-6CCE-4F29-8AA0-3FF3AD1E7851}" srcOrd="0" destOrd="0" parTransId="{275EC2F5-8E63-44B1-B335-0FCD03A19936}" sibTransId="{8282D11A-6245-49CA-A714-B101822D5DBE}"/>
    <dgm:cxn modelId="{C5AD3FDE-9025-48D1-B7CC-975CB52A934B}" type="presOf" srcId="{97EDD792-5D2C-44B3-9933-994E633A4D43}" destId="{DF79B341-D87C-4108-827A-36032CB4C409}" srcOrd="0" destOrd="0" presId="urn:microsoft.com/office/officeart/2005/8/layout/hierarchy1"/>
    <dgm:cxn modelId="{939243C7-4FDF-40EF-82FC-81D6F01FC0EC}" type="presOf" srcId="{286B23E3-83FF-4F99-A68F-939622BF436C}" destId="{BD149094-B7B4-4836-8AD0-888E79A2E0A8}" srcOrd="0" destOrd="0" presId="urn:microsoft.com/office/officeart/2005/8/layout/hierarchy1"/>
    <dgm:cxn modelId="{9465E739-DCB3-4D29-970F-831FE6069C6C}" srcId="{BE8D3340-378B-4CCA-85FF-3AACB65A1C54}" destId="{DE0141E8-0188-4841-8FC9-84282DD127B3}" srcOrd="1" destOrd="0" parTransId="{9DE7FE89-0D33-4928-8465-0EDFF8A90B03}" sibTransId="{F4CD910B-3D59-4FB0-96A7-FE5CD2293B13}"/>
    <dgm:cxn modelId="{C8D2C5F6-E43E-4C68-8E7C-03FF9E469D64}" srcId="{17B93372-B0EA-4E58-9D82-1A58C51FCC7E}" destId="{C172364E-BF48-4B35-8CBE-5F5647C3C58E}" srcOrd="0" destOrd="0" parTransId="{81AAD3EF-0895-4202-856F-20736A921049}" sibTransId="{326689C6-18B5-4B78-B360-773C9D5820C3}"/>
    <dgm:cxn modelId="{2AA55E35-BF11-4A9C-9B51-B001A75DE5E1}" srcId="{BE8D3340-378B-4CCA-85FF-3AACB65A1C54}" destId="{928A395D-E222-4714-BFFA-6ADCB5C4C09F}" srcOrd="2" destOrd="0" parTransId="{87E8785E-B422-41CB-B500-A8ECB5EF95F5}" sibTransId="{EB5903F4-2908-46AB-95F2-44C54ABF255A}"/>
    <dgm:cxn modelId="{82A6E874-45F5-4D1D-A745-FBE45CD888A4}" type="presOf" srcId="{B1E3E0E5-1586-44A1-9A03-C61BE6936AB3}" destId="{BDF543C3-1442-445C-89A4-4691320BAE7A}" srcOrd="0" destOrd="0" presId="urn:microsoft.com/office/officeart/2005/8/layout/hierarchy1"/>
    <dgm:cxn modelId="{9B3A7DD7-1E6C-461B-B8AA-DA75F7875CA1}" srcId="{97EDD792-5D2C-44B3-9933-994E633A4D43}" destId="{0E14CB60-F5E8-4FC9-BA84-2A4B93EBC9B2}" srcOrd="0" destOrd="0" parTransId="{3C8F613C-0140-4412-9A59-2F2B7526FF5F}" sibTransId="{60DB9B95-7FF5-445A-991E-ACF4EC01175E}"/>
    <dgm:cxn modelId="{F43B775C-F3B9-428F-A0E9-F4F4494DEBDB}" type="presOf" srcId="{B0CF938C-04EB-4C10-A30B-1B187B9AF435}" destId="{F43ECEBF-6878-4A5A-9984-CE44E0ABF9A9}" srcOrd="0" destOrd="0" presId="urn:microsoft.com/office/officeart/2005/8/layout/hierarchy1"/>
    <dgm:cxn modelId="{87965599-1432-4007-9FD7-C19758BACABD}" type="presOf" srcId="{345D5808-6F6D-494B-A337-B550E3913E25}" destId="{33C1EB7A-1AF6-4771-B79A-A4C8A4ECB291}" srcOrd="0" destOrd="0" presId="urn:microsoft.com/office/officeart/2005/8/layout/hierarchy1"/>
    <dgm:cxn modelId="{8E259CD6-1446-4767-BFBE-DBD38F9270DD}" type="presOf" srcId="{C172364E-BF48-4B35-8CBE-5F5647C3C58E}" destId="{B256F763-7DEF-444B-97AF-CF79A52659F6}" srcOrd="0" destOrd="0" presId="urn:microsoft.com/office/officeart/2005/8/layout/hierarchy1"/>
    <dgm:cxn modelId="{B69FAD85-74AA-46AC-80BA-0040AC94882B}" type="presOf" srcId="{81AAD3EF-0895-4202-856F-20736A921049}" destId="{56C18825-ABE3-45CE-AE1E-04B240D6C293}" srcOrd="0" destOrd="0" presId="urn:microsoft.com/office/officeart/2005/8/layout/hierarchy1"/>
    <dgm:cxn modelId="{4ED04D55-EB11-48E4-8BBC-952A1331123F}" srcId="{0E14CB60-F5E8-4FC9-BA84-2A4B93EBC9B2}" destId="{041CEEB1-7253-4F55-AF66-F9D35A318545}" srcOrd="0" destOrd="0" parTransId="{6691F8DC-2E51-48F0-9D69-20FB11A7D42C}" sibTransId="{0A973829-251B-458F-8380-3516AD46BAF4}"/>
    <dgm:cxn modelId="{1C4516D2-938D-40D7-BA15-4FFC786F1243}" srcId="{86A260B1-3C5E-4DDB-8955-4D6D75FC7383}" destId="{9CA9B440-750A-461B-80FB-C8EE91724999}" srcOrd="1" destOrd="0" parTransId="{CDB6BCCC-7C5D-4A77-B2AA-EC0B366B3CE4}" sibTransId="{0FBE75D1-A4CD-44A1-8F21-1A135D9142C2}"/>
    <dgm:cxn modelId="{A2A1453F-7A19-4ED3-8A4E-A43367E2594D}" srcId="{041CEEB1-7253-4F55-AF66-F9D35A318545}" destId="{AD7F73EE-700E-4637-ABEC-7EE20687486C}" srcOrd="0" destOrd="0" parTransId="{CF18350B-A16B-43F9-9275-51BF2918989B}" sibTransId="{68A961A7-E4EB-49BB-B5D6-1A558412AC6E}"/>
    <dgm:cxn modelId="{0DA6AE0B-0FAE-47D1-91D6-CEBD44597F49}" type="presOf" srcId="{86A260B1-3C5E-4DDB-8955-4D6D75FC7383}" destId="{5008FF87-8014-48DA-9248-E04B1708A5B2}" srcOrd="0" destOrd="0" presId="urn:microsoft.com/office/officeart/2005/8/layout/hierarchy1"/>
    <dgm:cxn modelId="{6E1A701A-A9CD-4E89-9DC6-9933B35B2713}" type="presOf" srcId="{AD7F73EE-700E-4637-ABEC-7EE20687486C}" destId="{DBCCAEB8-D6EF-488B-A8EC-1D477F9C07C3}" srcOrd="0" destOrd="0" presId="urn:microsoft.com/office/officeart/2005/8/layout/hierarchy1"/>
    <dgm:cxn modelId="{B16AA1DB-531D-4D77-9488-A80AB20F3434}" type="presOf" srcId="{275EC2F5-8E63-44B1-B335-0FCD03A19936}" destId="{C6296294-BDBD-4ADD-9A4E-C53FF0760B76}" srcOrd="0" destOrd="0" presId="urn:microsoft.com/office/officeart/2005/8/layout/hierarchy1"/>
    <dgm:cxn modelId="{68813BC7-9DBC-4C57-8D94-1B587EC3C615}" type="presOf" srcId="{A2510837-4E3A-4202-A8D6-7A32D05DE960}" destId="{CCB46F48-4E2A-44C3-BE02-F27D55585C2F}" srcOrd="0" destOrd="0" presId="urn:microsoft.com/office/officeart/2005/8/layout/hierarchy1"/>
    <dgm:cxn modelId="{B0CEBBD4-AF9E-4C5B-ABAC-D8C5532D91F1}" type="presOf" srcId="{6691F8DC-2E51-48F0-9D69-20FB11A7D42C}" destId="{D97529FE-C781-4E14-8765-177D2BBB7DA9}" srcOrd="0" destOrd="0" presId="urn:microsoft.com/office/officeart/2005/8/layout/hierarchy1"/>
    <dgm:cxn modelId="{2D7AAD32-C9CF-40E3-B68E-B0FFD15C56DE}" type="presOf" srcId="{4DF7412A-44F4-4A13-9335-BA9EC73FE702}" destId="{48664F99-BC4E-43BF-9632-B0487C4CC866}" srcOrd="0" destOrd="0" presId="urn:microsoft.com/office/officeart/2005/8/layout/hierarchy1"/>
    <dgm:cxn modelId="{A79C46BA-57A1-4A71-A3C0-C95CF657CB10}" type="presOf" srcId="{1125B095-5AB0-4644-8F44-DC95A386851E}" destId="{A7A280AB-5FF4-4A9F-8948-AC215E0A7197}" srcOrd="0" destOrd="0" presId="urn:microsoft.com/office/officeart/2005/8/layout/hierarchy1"/>
    <dgm:cxn modelId="{85681C2A-F9B3-4688-B25C-47ADF598BB08}" srcId="{4DF7412A-44F4-4A13-9335-BA9EC73FE702}" destId="{2EC03437-4EE5-433D-933B-C199E54C2369}" srcOrd="1" destOrd="0" parTransId="{C22EB41E-BA29-49A7-83A9-1E613C4E683E}" sibTransId="{C7E85C8A-6F53-4C61-83B7-41E1CA66D55E}"/>
    <dgm:cxn modelId="{7D9838CC-51BA-4529-BA2B-47C44F7B897F}" type="presOf" srcId="{17B93372-B0EA-4E58-9D82-1A58C51FCC7E}" destId="{52A08989-26EE-4524-BFED-3D525944124F}" srcOrd="0" destOrd="0" presId="urn:microsoft.com/office/officeart/2005/8/layout/hierarchy1"/>
    <dgm:cxn modelId="{6F2A8938-2B30-4AA6-97EA-AE42A9735565}" type="presOf" srcId="{75C9E1FF-F4DD-462B-A5D2-50E1C6575D59}" destId="{D124DC4B-A29C-4BEA-88D2-F46BF15E2C05}" srcOrd="0" destOrd="0" presId="urn:microsoft.com/office/officeart/2005/8/layout/hierarchy1"/>
    <dgm:cxn modelId="{9CBEE507-9695-4FD0-B1B6-F7C8401E7A71}" type="presOf" srcId="{DCD014C0-0758-47B7-827B-83A774D38556}" destId="{0252E554-B1E4-4686-B42C-FF48AB01E1B1}" srcOrd="0" destOrd="0" presId="urn:microsoft.com/office/officeart/2005/8/layout/hierarchy1"/>
    <dgm:cxn modelId="{CFD93EFC-22C7-40F9-B68B-48184ADDF983}" srcId="{BE8D3340-378B-4CCA-85FF-3AACB65A1C54}" destId="{4DF7412A-44F4-4A13-9335-BA9EC73FE702}" srcOrd="0" destOrd="0" parTransId="{A2510837-4E3A-4202-A8D6-7A32D05DE960}" sibTransId="{6751562B-69B7-4B33-B084-47E24B60B422}"/>
    <dgm:cxn modelId="{D7C8DABD-9C51-47CB-9854-C01384E6E7E1}" type="presOf" srcId="{58B9992B-B679-47F7-8779-7E5400664903}" destId="{3945460F-6AB5-48D9-9453-7D51E1ABBC59}" srcOrd="0" destOrd="0" presId="urn:microsoft.com/office/officeart/2005/8/layout/hierarchy1"/>
    <dgm:cxn modelId="{64CBD115-A4FA-41CD-8A88-4001B8359E62}" srcId="{DE0141E8-0188-4841-8FC9-84282DD127B3}" destId="{220A8E29-B564-4B90-99FF-EA515A095B5C}" srcOrd="0" destOrd="0" parTransId="{37529B52-D3DA-4E5E-827F-1FF7128EF158}" sibTransId="{4AEFE7B3-78E6-4481-BCFD-B486B097B14F}"/>
    <dgm:cxn modelId="{AB5778DB-373F-4EC3-9B97-82CFED6998E8}" srcId="{2EC03437-4EE5-433D-933B-C199E54C2369}" destId="{75C9E1FF-F4DD-462B-A5D2-50E1C6575D59}" srcOrd="0" destOrd="0" parTransId="{286B23E3-83FF-4F99-A68F-939622BF436C}" sibTransId="{4326AC54-235E-4975-981C-33845FABC8EA}"/>
    <dgm:cxn modelId="{14FEF0A2-0C9E-4909-99F7-95EA6ABDE636}" type="presOf" srcId="{9788B1EB-A352-4B13-9623-B5CF5C6B8EC5}" destId="{7572E49D-167A-45A7-B0A6-E3CB51AE877E}" srcOrd="0" destOrd="0" presId="urn:microsoft.com/office/officeart/2005/8/layout/hierarchy1"/>
    <dgm:cxn modelId="{E45B234E-7AC9-47EF-8772-2D3FB4389DEB}" type="presOf" srcId="{0E14CB60-F5E8-4FC9-BA84-2A4B93EBC9B2}" destId="{C8A7F80D-8A01-436E-ACD7-78CA05D1271A}" srcOrd="0" destOrd="0" presId="urn:microsoft.com/office/officeart/2005/8/layout/hierarchy1"/>
    <dgm:cxn modelId="{BA096B78-3C01-42B9-99F3-CB6C6582D62A}" srcId="{9788B1EB-A352-4B13-9623-B5CF5C6B8EC5}" destId="{1B287722-5BC1-48F1-AC9B-16A11D160926}" srcOrd="0" destOrd="0" parTransId="{E34C48DE-2373-476D-94A6-4BC32332527D}" sibTransId="{4C8CAEDB-98F2-46ED-A4AD-4164C615A0C9}"/>
    <dgm:cxn modelId="{A5EC8EEA-3787-4FD4-9CC6-8FD20EEE4FF4}" type="presOf" srcId="{928A395D-E222-4714-BFFA-6ADCB5C4C09F}" destId="{FAA0FFDA-07B1-4BCE-857C-5A070882ADC4}" srcOrd="0" destOrd="0" presId="urn:microsoft.com/office/officeart/2005/8/layout/hierarchy1"/>
    <dgm:cxn modelId="{DA116C6D-1772-4F51-88DE-5879CC0E25F5}" type="presOf" srcId="{87E8785E-B422-41CB-B500-A8ECB5EF95F5}" destId="{DF1F402A-9E0C-4866-8BCB-C1DDFAA9A40E}" srcOrd="0" destOrd="0" presId="urn:microsoft.com/office/officeart/2005/8/layout/hierarchy1"/>
    <dgm:cxn modelId="{14701908-31D0-40FD-97CF-FACB089C218D}" srcId="{4DF7412A-44F4-4A13-9335-BA9EC73FE702}" destId="{DCD014C0-0758-47B7-827B-83A774D38556}" srcOrd="0" destOrd="0" parTransId="{1125B095-5AB0-4644-8F44-DC95A386851E}" sibTransId="{CB6DEFC7-872A-4834-A084-0319F9B41D63}"/>
    <dgm:cxn modelId="{37125BDC-58E6-4CD8-8502-021132EF3CBE}" srcId="{928A395D-E222-4714-BFFA-6ADCB5C4C09F}" destId="{86A260B1-3C5E-4DDB-8955-4D6D75FC7383}" srcOrd="0" destOrd="0" parTransId="{B1E3E0E5-1586-44A1-9A03-C61BE6936AB3}" sibTransId="{6D0F6681-E4C9-410A-A026-210D971B801E}"/>
    <dgm:cxn modelId="{867859FF-8FBD-4A6E-B248-3302DA90E511}" srcId="{75C9E1FF-F4DD-462B-A5D2-50E1C6575D59}" destId="{9788B1EB-A352-4B13-9623-B5CF5C6B8EC5}" srcOrd="0" destOrd="0" parTransId="{0A149A1E-3108-4954-8AEA-84C12E5290A3}" sibTransId="{46E0DD6E-370B-4DB8-9F6B-438BF91471B5}"/>
    <dgm:cxn modelId="{07002297-ECF8-4C11-B338-08F1DF77DA66}" type="presOf" srcId="{CDB6BCCC-7C5D-4A77-B2AA-EC0B366B3CE4}" destId="{AA8303DD-B477-45A3-A06C-4DDBF6DE3723}" srcOrd="0" destOrd="0" presId="urn:microsoft.com/office/officeart/2005/8/layout/hierarchy1"/>
    <dgm:cxn modelId="{EB252934-1892-4038-B462-41EAC6FD91D9}" srcId="{86A260B1-3C5E-4DDB-8955-4D6D75FC7383}" destId="{58B9992B-B679-47F7-8779-7E5400664903}" srcOrd="0" destOrd="0" parTransId="{345D5808-6F6D-494B-A337-B550E3913E25}" sibTransId="{EF8B785F-2A47-485F-BB4E-340C7BA4DC13}"/>
    <dgm:cxn modelId="{8CE65147-802C-4D53-95BD-7C1D51F2C643}" type="presOf" srcId="{BE8D3340-378B-4CCA-85FF-3AACB65A1C54}" destId="{0A21E6C2-7417-4817-A266-5A4D2EC14595}" srcOrd="0" destOrd="0" presId="urn:microsoft.com/office/officeart/2005/8/layout/hierarchy1"/>
    <dgm:cxn modelId="{DC173A5F-30C5-4378-B1D6-1AF5A6C83C55}" type="presOf" srcId="{1B287722-5BC1-48F1-AC9B-16A11D160926}" destId="{864B1F2A-CF77-45A7-B576-AB9389901689}" srcOrd="0" destOrd="0" presId="urn:microsoft.com/office/officeart/2005/8/layout/hierarchy1"/>
    <dgm:cxn modelId="{D618BECF-F945-4EB3-9CC1-3908FC038731}" srcId="{1B287722-5BC1-48F1-AC9B-16A11D160926}" destId="{17B93372-B0EA-4E58-9D82-1A58C51FCC7E}" srcOrd="0" destOrd="0" parTransId="{B0CF938C-04EB-4C10-A30B-1B187B9AF435}" sibTransId="{D3E47F55-2769-4A41-BD5E-3105E91BC527}"/>
    <dgm:cxn modelId="{D4396A78-BC6A-4F1A-AC13-53B77A756DAC}" type="presOf" srcId="{9DE7FE89-0D33-4928-8465-0EDFF8A90B03}" destId="{CC3E2341-A83A-4116-A7DC-2BFCF4AFCDB8}" srcOrd="0" destOrd="0" presId="urn:microsoft.com/office/officeart/2005/8/layout/hierarchy1"/>
    <dgm:cxn modelId="{99B50F73-AF50-4616-AB91-7A606C901961}" type="presOf" srcId="{C22EB41E-BA29-49A7-83A9-1E613C4E683E}" destId="{F1045B8A-3627-4186-A87B-3C6338371E95}" srcOrd="0" destOrd="0" presId="urn:microsoft.com/office/officeart/2005/8/layout/hierarchy1"/>
    <dgm:cxn modelId="{62D2A516-018C-461B-8FC4-AF7143847E77}" type="presOf" srcId="{9CA9B440-750A-461B-80FB-C8EE91724999}" destId="{B47644A6-C48C-4356-8C7F-546E19784EFD}" srcOrd="0" destOrd="0" presId="urn:microsoft.com/office/officeart/2005/8/layout/hierarchy1"/>
    <dgm:cxn modelId="{B741B93F-BF05-44DC-B9AA-6BBE55966A98}" srcId="{55CF0026-2FDD-437A-965A-85C9B677F58C}" destId="{BE8D3340-378B-4CCA-85FF-3AACB65A1C54}" srcOrd="0" destOrd="0" parTransId="{0D9B1B62-6148-42E7-97DC-1DCED581260B}" sibTransId="{3217DE1C-873B-4120-A245-A3C9D37A78B6}"/>
    <dgm:cxn modelId="{90E1EB18-7C3A-4EE5-8025-404E88691253}" type="presParOf" srcId="{9F96C486-A48F-46C4-8848-8401527E979E}" destId="{34983656-B520-407F-AC47-F43A70AF35F4}" srcOrd="0" destOrd="0" presId="urn:microsoft.com/office/officeart/2005/8/layout/hierarchy1"/>
    <dgm:cxn modelId="{8833375F-5F74-4587-AED7-FB3F77380490}" type="presParOf" srcId="{34983656-B520-407F-AC47-F43A70AF35F4}" destId="{B006C1D3-DF7E-4C21-913E-A2483A75A5DD}" srcOrd="0" destOrd="0" presId="urn:microsoft.com/office/officeart/2005/8/layout/hierarchy1"/>
    <dgm:cxn modelId="{951FF910-1CB5-439D-8C8D-C34ED82292C9}" type="presParOf" srcId="{B006C1D3-DF7E-4C21-913E-A2483A75A5DD}" destId="{57880587-1487-43A5-AA43-A114C0D710C7}" srcOrd="0" destOrd="0" presId="urn:microsoft.com/office/officeart/2005/8/layout/hierarchy1"/>
    <dgm:cxn modelId="{3B91D1E7-B720-4CC3-A5AD-648605A0FB6F}" type="presParOf" srcId="{B006C1D3-DF7E-4C21-913E-A2483A75A5DD}" destId="{0A21E6C2-7417-4817-A266-5A4D2EC14595}" srcOrd="1" destOrd="0" presId="urn:microsoft.com/office/officeart/2005/8/layout/hierarchy1"/>
    <dgm:cxn modelId="{402FE25B-136B-40AF-BC7F-6BADA44D9D4E}" type="presParOf" srcId="{34983656-B520-407F-AC47-F43A70AF35F4}" destId="{2A04ABF1-5E2B-4529-B763-38FFE8E93B68}" srcOrd="1" destOrd="0" presId="urn:microsoft.com/office/officeart/2005/8/layout/hierarchy1"/>
    <dgm:cxn modelId="{994B12B1-567B-4732-9A12-B103DFD0FD5A}" type="presParOf" srcId="{2A04ABF1-5E2B-4529-B763-38FFE8E93B68}" destId="{CCB46F48-4E2A-44C3-BE02-F27D55585C2F}" srcOrd="0" destOrd="0" presId="urn:microsoft.com/office/officeart/2005/8/layout/hierarchy1"/>
    <dgm:cxn modelId="{B196A5C1-68C2-4168-88FB-135758D4977C}" type="presParOf" srcId="{2A04ABF1-5E2B-4529-B763-38FFE8E93B68}" destId="{3523A031-7052-455D-A2B6-88599E0942F2}" srcOrd="1" destOrd="0" presId="urn:microsoft.com/office/officeart/2005/8/layout/hierarchy1"/>
    <dgm:cxn modelId="{99B82F57-487D-48C2-BFD0-2435BA1B5464}" type="presParOf" srcId="{3523A031-7052-455D-A2B6-88599E0942F2}" destId="{B223C69A-209D-4DCD-84A3-19CB40032144}" srcOrd="0" destOrd="0" presId="urn:microsoft.com/office/officeart/2005/8/layout/hierarchy1"/>
    <dgm:cxn modelId="{5A2FC456-4137-44EA-84F2-5D3BA6EE8B00}" type="presParOf" srcId="{B223C69A-209D-4DCD-84A3-19CB40032144}" destId="{BD738920-CD27-4C52-BB54-42B8F69DFBE2}" srcOrd="0" destOrd="0" presId="urn:microsoft.com/office/officeart/2005/8/layout/hierarchy1"/>
    <dgm:cxn modelId="{E2DB3C40-7D33-468E-AE94-F93DC36D3017}" type="presParOf" srcId="{B223C69A-209D-4DCD-84A3-19CB40032144}" destId="{48664F99-BC4E-43BF-9632-B0487C4CC866}" srcOrd="1" destOrd="0" presId="urn:microsoft.com/office/officeart/2005/8/layout/hierarchy1"/>
    <dgm:cxn modelId="{7A7F9F67-DAB9-4668-A333-0D5BBA8DAC81}" type="presParOf" srcId="{3523A031-7052-455D-A2B6-88599E0942F2}" destId="{E1FCE944-7A7F-40BD-BF57-8782EFE05FFD}" srcOrd="1" destOrd="0" presId="urn:microsoft.com/office/officeart/2005/8/layout/hierarchy1"/>
    <dgm:cxn modelId="{DD127489-0AD5-4DAF-99E5-42B22FB00BAB}" type="presParOf" srcId="{E1FCE944-7A7F-40BD-BF57-8782EFE05FFD}" destId="{A7A280AB-5FF4-4A9F-8948-AC215E0A7197}" srcOrd="0" destOrd="0" presId="urn:microsoft.com/office/officeart/2005/8/layout/hierarchy1"/>
    <dgm:cxn modelId="{6C7C5C2A-252D-4611-9341-A024A5658AA4}" type="presParOf" srcId="{E1FCE944-7A7F-40BD-BF57-8782EFE05FFD}" destId="{BFD52B74-2195-46B4-B708-F105BF15F4F8}" srcOrd="1" destOrd="0" presId="urn:microsoft.com/office/officeart/2005/8/layout/hierarchy1"/>
    <dgm:cxn modelId="{98096B42-BA86-4FAA-89F7-35680634C639}" type="presParOf" srcId="{BFD52B74-2195-46B4-B708-F105BF15F4F8}" destId="{A762D5E9-9E94-44BD-A258-CF55469EB86C}" srcOrd="0" destOrd="0" presId="urn:microsoft.com/office/officeart/2005/8/layout/hierarchy1"/>
    <dgm:cxn modelId="{84FBEEEC-5D7D-48B6-8C81-E8D47C139A25}" type="presParOf" srcId="{A762D5E9-9E94-44BD-A258-CF55469EB86C}" destId="{6B69485D-6F5C-42D1-A804-2692279A10F2}" srcOrd="0" destOrd="0" presId="urn:microsoft.com/office/officeart/2005/8/layout/hierarchy1"/>
    <dgm:cxn modelId="{4195CF50-50BB-416B-BD35-5674CDD07779}" type="presParOf" srcId="{A762D5E9-9E94-44BD-A258-CF55469EB86C}" destId="{0252E554-B1E4-4686-B42C-FF48AB01E1B1}" srcOrd="1" destOrd="0" presId="urn:microsoft.com/office/officeart/2005/8/layout/hierarchy1"/>
    <dgm:cxn modelId="{98DE5F6C-2CF1-4FEB-BD9C-66D0B617B5BC}" type="presParOf" srcId="{BFD52B74-2195-46B4-B708-F105BF15F4F8}" destId="{81CB562D-DA51-4066-86FF-6DF778E4AD52}" srcOrd="1" destOrd="0" presId="urn:microsoft.com/office/officeart/2005/8/layout/hierarchy1"/>
    <dgm:cxn modelId="{01E4EC24-BD63-4EED-ACB8-BC34A522C79D}" type="presParOf" srcId="{E1FCE944-7A7F-40BD-BF57-8782EFE05FFD}" destId="{F1045B8A-3627-4186-A87B-3C6338371E95}" srcOrd="2" destOrd="0" presId="urn:microsoft.com/office/officeart/2005/8/layout/hierarchy1"/>
    <dgm:cxn modelId="{FE649B04-1C3C-43DF-9F6D-0AE3DA20FBE2}" type="presParOf" srcId="{E1FCE944-7A7F-40BD-BF57-8782EFE05FFD}" destId="{F98B1974-DE89-4CD9-8263-074551625D5C}" srcOrd="3" destOrd="0" presId="urn:microsoft.com/office/officeart/2005/8/layout/hierarchy1"/>
    <dgm:cxn modelId="{A414CD99-A51C-4703-AC84-FBCD4BF2600D}" type="presParOf" srcId="{F98B1974-DE89-4CD9-8263-074551625D5C}" destId="{45CF97BD-2F60-445E-8052-5235B99DCA07}" srcOrd="0" destOrd="0" presId="urn:microsoft.com/office/officeart/2005/8/layout/hierarchy1"/>
    <dgm:cxn modelId="{E899E77D-A4BC-4064-89D7-6BF71A246325}" type="presParOf" srcId="{45CF97BD-2F60-445E-8052-5235B99DCA07}" destId="{BC017046-432F-48EA-93F7-841179C15C41}" srcOrd="0" destOrd="0" presId="urn:microsoft.com/office/officeart/2005/8/layout/hierarchy1"/>
    <dgm:cxn modelId="{25624E97-A8F9-43ED-8401-069355FBEEBA}" type="presParOf" srcId="{45CF97BD-2F60-445E-8052-5235B99DCA07}" destId="{50B1183A-4CB9-4F8E-8EDA-08DB3713A8B4}" srcOrd="1" destOrd="0" presId="urn:microsoft.com/office/officeart/2005/8/layout/hierarchy1"/>
    <dgm:cxn modelId="{DFA3BA2B-2D67-4BEB-9DC6-A82B6A4A8852}" type="presParOf" srcId="{F98B1974-DE89-4CD9-8263-074551625D5C}" destId="{6E560240-1A62-499A-B719-D3AA866832EA}" srcOrd="1" destOrd="0" presId="urn:microsoft.com/office/officeart/2005/8/layout/hierarchy1"/>
    <dgm:cxn modelId="{7D2DD328-3BFC-41F9-A4B3-EF974F41F3D5}" type="presParOf" srcId="{6E560240-1A62-499A-B719-D3AA866832EA}" destId="{BD149094-B7B4-4836-8AD0-888E79A2E0A8}" srcOrd="0" destOrd="0" presId="urn:microsoft.com/office/officeart/2005/8/layout/hierarchy1"/>
    <dgm:cxn modelId="{FF21A5F4-BF74-49E1-A49F-BC1C19D52FC2}" type="presParOf" srcId="{6E560240-1A62-499A-B719-D3AA866832EA}" destId="{F952A10D-5124-41C7-9999-AF59204CF721}" srcOrd="1" destOrd="0" presId="urn:microsoft.com/office/officeart/2005/8/layout/hierarchy1"/>
    <dgm:cxn modelId="{A0F9ABEC-7AFA-4426-BDFC-691E233EE5AD}" type="presParOf" srcId="{F952A10D-5124-41C7-9999-AF59204CF721}" destId="{DB66D500-5A03-4068-9280-33B342D3DB91}" srcOrd="0" destOrd="0" presId="urn:microsoft.com/office/officeart/2005/8/layout/hierarchy1"/>
    <dgm:cxn modelId="{50F5A010-DD98-4039-80BF-F436058A3530}" type="presParOf" srcId="{DB66D500-5A03-4068-9280-33B342D3DB91}" destId="{E2F98815-20D2-4CBE-813F-4650CCFB8349}" srcOrd="0" destOrd="0" presId="urn:microsoft.com/office/officeart/2005/8/layout/hierarchy1"/>
    <dgm:cxn modelId="{E22D1821-9C57-48E0-AE5A-B41E0A18C203}" type="presParOf" srcId="{DB66D500-5A03-4068-9280-33B342D3DB91}" destId="{D124DC4B-A29C-4BEA-88D2-F46BF15E2C05}" srcOrd="1" destOrd="0" presId="urn:microsoft.com/office/officeart/2005/8/layout/hierarchy1"/>
    <dgm:cxn modelId="{CF46DDA1-4400-4292-B2F9-6312D5C99B9A}" type="presParOf" srcId="{F952A10D-5124-41C7-9999-AF59204CF721}" destId="{56C87E4A-1121-4A48-A75F-D9019F14A2EB}" srcOrd="1" destOrd="0" presId="urn:microsoft.com/office/officeart/2005/8/layout/hierarchy1"/>
    <dgm:cxn modelId="{9690D42B-308C-40C1-A82E-3ECAF7217209}" type="presParOf" srcId="{56C87E4A-1121-4A48-A75F-D9019F14A2EB}" destId="{F03EA553-DCEB-413C-A0A8-5B4A8E99393D}" srcOrd="0" destOrd="0" presId="urn:microsoft.com/office/officeart/2005/8/layout/hierarchy1"/>
    <dgm:cxn modelId="{293BED31-20EF-487B-AD18-6796F695DDC7}" type="presParOf" srcId="{56C87E4A-1121-4A48-A75F-D9019F14A2EB}" destId="{CC079C29-C754-47B1-BE21-541A6F7D3337}" srcOrd="1" destOrd="0" presId="urn:microsoft.com/office/officeart/2005/8/layout/hierarchy1"/>
    <dgm:cxn modelId="{5B6ED9E7-678A-4BB2-B8E2-BFC20FDF389C}" type="presParOf" srcId="{CC079C29-C754-47B1-BE21-541A6F7D3337}" destId="{78BB29B0-D4B5-4DBF-8CE6-B3BE0DF21B7D}" srcOrd="0" destOrd="0" presId="urn:microsoft.com/office/officeart/2005/8/layout/hierarchy1"/>
    <dgm:cxn modelId="{E0519E5D-1DB4-4F94-A725-C3753D3368B0}" type="presParOf" srcId="{78BB29B0-D4B5-4DBF-8CE6-B3BE0DF21B7D}" destId="{21605D90-7FBB-4DDC-A17E-493749256203}" srcOrd="0" destOrd="0" presId="urn:microsoft.com/office/officeart/2005/8/layout/hierarchy1"/>
    <dgm:cxn modelId="{A728234B-3073-4AA5-923B-BC498D563E3D}" type="presParOf" srcId="{78BB29B0-D4B5-4DBF-8CE6-B3BE0DF21B7D}" destId="{7572E49D-167A-45A7-B0A6-E3CB51AE877E}" srcOrd="1" destOrd="0" presId="urn:microsoft.com/office/officeart/2005/8/layout/hierarchy1"/>
    <dgm:cxn modelId="{4D7D9222-0060-4F0D-8BED-14885DBD0B7F}" type="presParOf" srcId="{CC079C29-C754-47B1-BE21-541A6F7D3337}" destId="{0DC5957B-D80C-4DEC-B8EC-7B3084B44BDC}" srcOrd="1" destOrd="0" presId="urn:microsoft.com/office/officeart/2005/8/layout/hierarchy1"/>
    <dgm:cxn modelId="{8F06B46B-D3BD-4FD0-B78D-2945E3E4CF0D}" type="presParOf" srcId="{0DC5957B-D80C-4DEC-B8EC-7B3084B44BDC}" destId="{D2371B3E-C328-4DCB-B1EC-9F0EEC3E46BD}" srcOrd="0" destOrd="0" presId="urn:microsoft.com/office/officeart/2005/8/layout/hierarchy1"/>
    <dgm:cxn modelId="{2B619C42-88E9-4325-A15F-90789307B1A7}" type="presParOf" srcId="{0DC5957B-D80C-4DEC-B8EC-7B3084B44BDC}" destId="{DF1A0EE6-6770-47E4-8740-F10C7DAEF56C}" srcOrd="1" destOrd="0" presId="urn:microsoft.com/office/officeart/2005/8/layout/hierarchy1"/>
    <dgm:cxn modelId="{7709820C-C1AF-4F81-A9A1-BC11BCF0CF1E}" type="presParOf" srcId="{DF1A0EE6-6770-47E4-8740-F10C7DAEF56C}" destId="{9F78325A-3C22-432F-B693-9281851C76C0}" srcOrd="0" destOrd="0" presId="urn:microsoft.com/office/officeart/2005/8/layout/hierarchy1"/>
    <dgm:cxn modelId="{529FD5DA-067C-48A3-A7FF-40462A2FC333}" type="presParOf" srcId="{9F78325A-3C22-432F-B693-9281851C76C0}" destId="{04939A71-9BAA-4266-9113-24643A4BB879}" srcOrd="0" destOrd="0" presId="urn:microsoft.com/office/officeart/2005/8/layout/hierarchy1"/>
    <dgm:cxn modelId="{90D13106-3A83-4FC8-A458-5C618923C106}" type="presParOf" srcId="{9F78325A-3C22-432F-B693-9281851C76C0}" destId="{864B1F2A-CF77-45A7-B576-AB9389901689}" srcOrd="1" destOrd="0" presId="urn:microsoft.com/office/officeart/2005/8/layout/hierarchy1"/>
    <dgm:cxn modelId="{8BD7C342-8FF1-4903-B304-1CA1619F5BCE}" type="presParOf" srcId="{DF1A0EE6-6770-47E4-8740-F10C7DAEF56C}" destId="{CA5FDCF5-D318-45E4-889C-2F7B383D8973}" srcOrd="1" destOrd="0" presId="urn:microsoft.com/office/officeart/2005/8/layout/hierarchy1"/>
    <dgm:cxn modelId="{DA1FDA9D-E3B2-4115-B2BE-22C4A38AFD90}" type="presParOf" srcId="{CA5FDCF5-D318-45E4-889C-2F7B383D8973}" destId="{F43ECEBF-6878-4A5A-9984-CE44E0ABF9A9}" srcOrd="0" destOrd="0" presId="urn:microsoft.com/office/officeart/2005/8/layout/hierarchy1"/>
    <dgm:cxn modelId="{A5806280-C429-4BB1-95C8-F83C440B9D39}" type="presParOf" srcId="{CA5FDCF5-D318-45E4-889C-2F7B383D8973}" destId="{4663C3DB-BADE-49B1-A7D1-8661172EC46D}" srcOrd="1" destOrd="0" presId="urn:microsoft.com/office/officeart/2005/8/layout/hierarchy1"/>
    <dgm:cxn modelId="{62E3ECFC-0085-424D-8E42-59A56B22BB4D}" type="presParOf" srcId="{4663C3DB-BADE-49B1-A7D1-8661172EC46D}" destId="{6C634086-79EC-4A21-B791-BD14F551E10C}" srcOrd="0" destOrd="0" presId="urn:microsoft.com/office/officeart/2005/8/layout/hierarchy1"/>
    <dgm:cxn modelId="{20D168FA-9358-44AF-9B9F-B872CF33B0AD}" type="presParOf" srcId="{6C634086-79EC-4A21-B791-BD14F551E10C}" destId="{49F8A073-D45D-4464-BFA4-EA54FD94AA36}" srcOrd="0" destOrd="0" presId="urn:microsoft.com/office/officeart/2005/8/layout/hierarchy1"/>
    <dgm:cxn modelId="{A34697E4-F082-4C60-94CB-053B68E6D7F1}" type="presParOf" srcId="{6C634086-79EC-4A21-B791-BD14F551E10C}" destId="{52A08989-26EE-4524-BFED-3D525944124F}" srcOrd="1" destOrd="0" presId="urn:microsoft.com/office/officeart/2005/8/layout/hierarchy1"/>
    <dgm:cxn modelId="{FCC76273-EEAC-4BE0-A717-897A6362CA1D}" type="presParOf" srcId="{4663C3DB-BADE-49B1-A7D1-8661172EC46D}" destId="{CA48AD55-B332-4C70-96A9-237FA3C5B70F}" srcOrd="1" destOrd="0" presId="urn:microsoft.com/office/officeart/2005/8/layout/hierarchy1"/>
    <dgm:cxn modelId="{E0D51DCA-65AA-473D-A5B3-714AAD068A8B}" type="presParOf" srcId="{CA48AD55-B332-4C70-96A9-237FA3C5B70F}" destId="{56C18825-ABE3-45CE-AE1E-04B240D6C293}" srcOrd="0" destOrd="0" presId="urn:microsoft.com/office/officeart/2005/8/layout/hierarchy1"/>
    <dgm:cxn modelId="{337B6873-4430-41B5-BFCF-85143633ED28}" type="presParOf" srcId="{CA48AD55-B332-4C70-96A9-237FA3C5B70F}" destId="{209570D0-48CD-4C80-B97E-2E4BCE0A48A6}" srcOrd="1" destOrd="0" presId="urn:microsoft.com/office/officeart/2005/8/layout/hierarchy1"/>
    <dgm:cxn modelId="{890F84F5-D0AF-45BA-93DE-E6297BCC5B6B}" type="presParOf" srcId="{209570D0-48CD-4C80-B97E-2E4BCE0A48A6}" destId="{E15B81DD-F7CF-4E36-A33B-EEA529652701}" srcOrd="0" destOrd="0" presId="urn:microsoft.com/office/officeart/2005/8/layout/hierarchy1"/>
    <dgm:cxn modelId="{01024BB3-A1C4-4C1F-990D-1F4BA698D94F}" type="presParOf" srcId="{E15B81DD-F7CF-4E36-A33B-EEA529652701}" destId="{B7644329-D2A7-4B6A-83F1-51DCC106E488}" srcOrd="0" destOrd="0" presId="urn:microsoft.com/office/officeart/2005/8/layout/hierarchy1"/>
    <dgm:cxn modelId="{1E447377-F2CE-4204-A301-DF7E158CF42F}" type="presParOf" srcId="{E15B81DD-F7CF-4E36-A33B-EEA529652701}" destId="{B256F763-7DEF-444B-97AF-CF79A52659F6}" srcOrd="1" destOrd="0" presId="urn:microsoft.com/office/officeart/2005/8/layout/hierarchy1"/>
    <dgm:cxn modelId="{3CA5DB99-5E78-45C3-8D81-970654975313}" type="presParOf" srcId="{209570D0-48CD-4C80-B97E-2E4BCE0A48A6}" destId="{5EA07282-0E32-45A7-81B0-EA5126D9156F}" srcOrd="1" destOrd="0" presId="urn:microsoft.com/office/officeart/2005/8/layout/hierarchy1"/>
    <dgm:cxn modelId="{39C7A2D5-6AD9-40BD-8C4F-92D3D9C512FE}" type="presParOf" srcId="{2A04ABF1-5E2B-4529-B763-38FFE8E93B68}" destId="{CC3E2341-A83A-4116-A7DC-2BFCF4AFCDB8}" srcOrd="2" destOrd="0" presId="urn:microsoft.com/office/officeart/2005/8/layout/hierarchy1"/>
    <dgm:cxn modelId="{355755E4-4A1B-4C9F-8138-243B809E15F3}" type="presParOf" srcId="{2A04ABF1-5E2B-4529-B763-38FFE8E93B68}" destId="{5730898B-4B32-4881-8FFC-07D9708D9D33}" srcOrd="3" destOrd="0" presId="urn:microsoft.com/office/officeart/2005/8/layout/hierarchy1"/>
    <dgm:cxn modelId="{7C8B6623-EE29-4E12-8857-97A7D0A761BE}" type="presParOf" srcId="{5730898B-4B32-4881-8FFC-07D9708D9D33}" destId="{EC463D54-356B-45A7-97DD-25BE65E2F2CC}" srcOrd="0" destOrd="0" presId="urn:microsoft.com/office/officeart/2005/8/layout/hierarchy1"/>
    <dgm:cxn modelId="{F7CBF398-E7C3-461C-ACB4-86832E9C959D}" type="presParOf" srcId="{EC463D54-356B-45A7-97DD-25BE65E2F2CC}" destId="{30FBEAE5-484E-4013-B697-65191C9A50D9}" srcOrd="0" destOrd="0" presId="urn:microsoft.com/office/officeart/2005/8/layout/hierarchy1"/>
    <dgm:cxn modelId="{4D528DEF-A0B4-47B4-8D66-D332F34A5D8B}" type="presParOf" srcId="{EC463D54-356B-45A7-97DD-25BE65E2F2CC}" destId="{6447F602-ECAC-4FC7-8882-A8F22E046ED3}" srcOrd="1" destOrd="0" presId="urn:microsoft.com/office/officeart/2005/8/layout/hierarchy1"/>
    <dgm:cxn modelId="{2EBCF4E3-CCB2-4B06-B9CD-2CCD4720D73D}" type="presParOf" srcId="{5730898B-4B32-4881-8FFC-07D9708D9D33}" destId="{E1D78C91-7C2D-4857-B9DA-FF5513693B70}" srcOrd="1" destOrd="0" presId="urn:microsoft.com/office/officeart/2005/8/layout/hierarchy1"/>
    <dgm:cxn modelId="{4D1C25C2-1B4D-4A21-B68D-B07D24CA619B}" type="presParOf" srcId="{E1D78C91-7C2D-4857-B9DA-FF5513693B70}" destId="{34509919-F5CB-4314-8638-ABE08E64A850}" srcOrd="0" destOrd="0" presId="urn:microsoft.com/office/officeart/2005/8/layout/hierarchy1"/>
    <dgm:cxn modelId="{8DC66170-782F-48BA-8114-5AB13BB61675}" type="presParOf" srcId="{E1D78C91-7C2D-4857-B9DA-FF5513693B70}" destId="{A0335968-26F8-418D-8D4F-607E2A876932}" srcOrd="1" destOrd="0" presId="urn:microsoft.com/office/officeart/2005/8/layout/hierarchy1"/>
    <dgm:cxn modelId="{572D782B-7C97-4E68-B37C-CF800AF745C7}" type="presParOf" srcId="{A0335968-26F8-418D-8D4F-607E2A876932}" destId="{F3D2F1C6-6CA4-4541-AC50-26B57F63564B}" srcOrd="0" destOrd="0" presId="urn:microsoft.com/office/officeart/2005/8/layout/hierarchy1"/>
    <dgm:cxn modelId="{474A2DF5-856F-4B2F-921F-1E1D7DFFE94D}" type="presParOf" srcId="{F3D2F1C6-6CA4-4541-AC50-26B57F63564B}" destId="{3F2B16B5-E257-4F18-8226-8D9A8DBBB8FE}" srcOrd="0" destOrd="0" presId="urn:microsoft.com/office/officeart/2005/8/layout/hierarchy1"/>
    <dgm:cxn modelId="{1974F9CD-DE6E-42A9-BBD8-9714B3BCA9E3}" type="presParOf" srcId="{F3D2F1C6-6CA4-4541-AC50-26B57F63564B}" destId="{7CD95F40-7129-4005-9BC6-50C00615E3F4}" srcOrd="1" destOrd="0" presId="urn:microsoft.com/office/officeart/2005/8/layout/hierarchy1"/>
    <dgm:cxn modelId="{9C54A8AD-0996-443E-9DBE-61BB5A59C76B}" type="presParOf" srcId="{A0335968-26F8-418D-8D4F-607E2A876932}" destId="{08EA6618-0054-45A0-998A-CCB48DD380F1}" srcOrd="1" destOrd="0" presId="urn:microsoft.com/office/officeart/2005/8/layout/hierarchy1"/>
    <dgm:cxn modelId="{065D749E-7B5D-4172-9E7D-4027DA200351}" type="presParOf" srcId="{08EA6618-0054-45A0-998A-CCB48DD380F1}" destId="{DA320094-BEB6-4EB0-965B-0FDB97E09599}" srcOrd="0" destOrd="0" presId="urn:microsoft.com/office/officeart/2005/8/layout/hierarchy1"/>
    <dgm:cxn modelId="{55EF1C1A-FCD4-442F-B54B-CCC2DF3AB040}" type="presParOf" srcId="{08EA6618-0054-45A0-998A-CCB48DD380F1}" destId="{9E7332BE-6004-4BF6-9E44-66AD7557FA44}" srcOrd="1" destOrd="0" presId="urn:microsoft.com/office/officeart/2005/8/layout/hierarchy1"/>
    <dgm:cxn modelId="{396A9FD0-830E-42C7-B586-A77D70044DB7}" type="presParOf" srcId="{9E7332BE-6004-4BF6-9E44-66AD7557FA44}" destId="{8F97957F-570B-4DF3-AB09-9D872F40379F}" srcOrd="0" destOrd="0" presId="urn:microsoft.com/office/officeart/2005/8/layout/hierarchy1"/>
    <dgm:cxn modelId="{CBC39D95-B8D2-4100-AA9F-2005C27A7FA6}" type="presParOf" srcId="{8F97957F-570B-4DF3-AB09-9D872F40379F}" destId="{A4351302-6C93-4D77-B8E1-81FD3DD20264}" srcOrd="0" destOrd="0" presId="urn:microsoft.com/office/officeart/2005/8/layout/hierarchy1"/>
    <dgm:cxn modelId="{2C8A172A-1150-469C-9878-8AC1888600E9}" type="presParOf" srcId="{8F97957F-570B-4DF3-AB09-9D872F40379F}" destId="{DF79B341-D87C-4108-827A-36032CB4C409}" srcOrd="1" destOrd="0" presId="urn:microsoft.com/office/officeart/2005/8/layout/hierarchy1"/>
    <dgm:cxn modelId="{0DCB9E91-FA26-4B8C-B6DC-2A1102A1A6BA}" type="presParOf" srcId="{9E7332BE-6004-4BF6-9E44-66AD7557FA44}" destId="{7DD66F73-0D51-4FC0-A69D-828056B174F3}" srcOrd="1" destOrd="0" presId="urn:microsoft.com/office/officeart/2005/8/layout/hierarchy1"/>
    <dgm:cxn modelId="{67B34790-7C55-4FD3-9827-3A47F19EE8F9}" type="presParOf" srcId="{7DD66F73-0D51-4FC0-A69D-828056B174F3}" destId="{17D4A26B-7C10-4BB1-A363-42060DC06B64}" srcOrd="0" destOrd="0" presId="urn:microsoft.com/office/officeart/2005/8/layout/hierarchy1"/>
    <dgm:cxn modelId="{2E0E141A-69E6-48A9-B839-E6EDF7C4F2B2}" type="presParOf" srcId="{7DD66F73-0D51-4FC0-A69D-828056B174F3}" destId="{5CD87B85-8724-4B40-955D-721B7FD2B754}" srcOrd="1" destOrd="0" presId="urn:microsoft.com/office/officeart/2005/8/layout/hierarchy1"/>
    <dgm:cxn modelId="{62A8BA4A-F290-4AC7-9149-0DC13870F413}" type="presParOf" srcId="{5CD87B85-8724-4B40-955D-721B7FD2B754}" destId="{762B10FB-1DF8-4284-9404-4F344FFBC4E6}" srcOrd="0" destOrd="0" presId="urn:microsoft.com/office/officeart/2005/8/layout/hierarchy1"/>
    <dgm:cxn modelId="{FE693A84-D6D7-4DFC-919B-381A1BFD4C54}" type="presParOf" srcId="{762B10FB-1DF8-4284-9404-4F344FFBC4E6}" destId="{47495129-6F76-45CE-89C1-9426B5EF9EBA}" srcOrd="0" destOrd="0" presId="urn:microsoft.com/office/officeart/2005/8/layout/hierarchy1"/>
    <dgm:cxn modelId="{08D5FC3D-F177-4FDD-BA49-8AF7A3A930AC}" type="presParOf" srcId="{762B10FB-1DF8-4284-9404-4F344FFBC4E6}" destId="{C8A7F80D-8A01-436E-ACD7-78CA05D1271A}" srcOrd="1" destOrd="0" presId="urn:microsoft.com/office/officeart/2005/8/layout/hierarchy1"/>
    <dgm:cxn modelId="{0EE2D9F6-83D6-4608-8440-AD952983F575}" type="presParOf" srcId="{5CD87B85-8724-4B40-955D-721B7FD2B754}" destId="{83738FA1-D50E-4224-99BD-C25BC0DE319A}" srcOrd="1" destOrd="0" presId="urn:microsoft.com/office/officeart/2005/8/layout/hierarchy1"/>
    <dgm:cxn modelId="{031F75A6-8F6D-45E6-B7BA-1601466E6FBC}" type="presParOf" srcId="{83738FA1-D50E-4224-99BD-C25BC0DE319A}" destId="{D97529FE-C781-4E14-8765-177D2BBB7DA9}" srcOrd="0" destOrd="0" presId="urn:microsoft.com/office/officeart/2005/8/layout/hierarchy1"/>
    <dgm:cxn modelId="{3EB8D1A6-E72C-42F7-A522-EDD6D37B0866}" type="presParOf" srcId="{83738FA1-D50E-4224-99BD-C25BC0DE319A}" destId="{E4FBADEB-B4BE-485F-97FB-5EC693C02D4D}" srcOrd="1" destOrd="0" presId="urn:microsoft.com/office/officeart/2005/8/layout/hierarchy1"/>
    <dgm:cxn modelId="{5E2C9740-2D5B-4EBC-9647-21A797E069DB}" type="presParOf" srcId="{E4FBADEB-B4BE-485F-97FB-5EC693C02D4D}" destId="{48037541-3157-4EC3-A0B9-599DEDE3525A}" srcOrd="0" destOrd="0" presId="urn:microsoft.com/office/officeart/2005/8/layout/hierarchy1"/>
    <dgm:cxn modelId="{CA669ADB-5199-430C-A84E-217E25AD6061}" type="presParOf" srcId="{48037541-3157-4EC3-A0B9-599DEDE3525A}" destId="{F3F659F6-453F-41C1-911F-6D45CA1379FE}" srcOrd="0" destOrd="0" presId="urn:microsoft.com/office/officeart/2005/8/layout/hierarchy1"/>
    <dgm:cxn modelId="{B41523B5-A8A7-4264-A7CF-D696A64F668F}" type="presParOf" srcId="{48037541-3157-4EC3-A0B9-599DEDE3525A}" destId="{BB4547A3-CF80-44CD-8C54-888FB61E8A82}" srcOrd="1" destOrd="0" presId="urn:microsoft.com/office/officeart/2005/8/layout/hierarchy1"/>
    <dgm:cxn modelId="{592A1040-F785-4ED3-BB2E-0FA2B8A6C640}" type="presParOf" srcId="{E4FBADEB-B4BE-485F-97FB-5EC693C02D4D}" destId="{F0BFBA2F-C042-4CE8-9F5B-558B1635595D}" srcOrd="1" destOrd="0" presId="urn:microsoft.com/office/officeart/2005/8/layout/hierarchy1"/>
    <dgm:cxn modelId="{E5D35CE3-FEEB-4E79-ADC9-4754933F6628}" type="presParOf" srcId="{F0BFBA2F-C042-4CE8-9F5B-558B1635595D}" destId="{C7CAB742-FC7C-447A-A6B3-228F85D2B409}" srcOrd="0" destOrd="0" presId="urn:microsoft.com/office/officeart/2005/8/layout/hierarchy1"/>
    <dgm:cxn modelId="{3DDF1E27-5754-40A1-9759-AB23D604B679}" type="presParOf" srcId="{F0BFBA2F-C042-4CE8-9F5B-558B1635595D}" destId="{7B5789E2-90A9-4707-A02D-951BE4F9DCE6}" srcOrd="1" destOrd="0" presId="urn:microsoft.com/office/officeart/2005/8/layout/hierarchy1"/>
    <dgm:cxn modelId="{625589E4-3C19-4F70-8061-2E030E32F452}" type="presParOf" srcId="{7B5789E2-90A9-4707-A02D-951BE4F9DCE6}" destId="{3FC84209-A4AD-4BEA-90E1-50648D1C29D9}" srcOrd="0" destOrd="0" presId="urn:microsoft.com/office/officeart/2005/8/layout/hierarchy1"/>
    <dgm:cxn modelId="{D1205A5B-D447-48C7-B667-7378E084F9AF}" type="presParOf" srcId="{3FC84209-A4AD-4BEA-90E1-50648D1C29D9}" destId="{73C8A6E1-4C44-4228-A205-6870E6E89E53}" srcOrd="0" destOrd="0" presId="urn:microsoft.com/office/officeart/2005/8/layout/hierarchy1"/>
    <dgm:cxn modelId="{C9E7BA74-EA36-4C38-9FF4-198C8800FFEC}" type="presParOf" srcId="{3FC84209-A4AD-4BEA-90E1-50648D1C29D9}" destId="{DBCCAEB8-D6EF-488B-A8EC-1D477F9C07C3}" srcOrd="1" destOrd="0" presId="urn:microsoft.com/office/officeart/2005/8/layout/hierarchy1"/>
    <dgm:cxn modelId="{503BDF04-7113-4B60-90A3-EB1D8A0A977A}" type="presParOf" srcId="{7B5789E2-90A9-4707-A02D-951BE4F9DCE6}" destId="{0D768548-A9F8-44E0-8FDA-FF1308BC7B59}" srcOrd="1" destOrd="0" presId="urn:microsoft.com/office/officeart/2005/8/layout/hierarchy1"/>
    <dgm:cxn modelId="{C23FD930-67B0-438C-B5C1-2C6EC970472D}" type="presParOf" srcId="{2A04ABF1-5E2B-4529-B763-38FFE8E93B68}" destId="{DF1F402A-9E0C-4866-8BCB-C1DDFAA9A40E}" srcOrd="4" destOrd="0" presId="urn:microsoft.com/office/officeart/2005/8/layout/hierarchy1"/>
    <dgm:cxn modelId="{0157267E-000B-4BC1-88B9-C50C76B1D2A7}" type="presParOf" srcId="{2A04ABF1-5E2B-4529-B763-38FFE8E93B68}" destId="{5DB127E7-4B5B-454F-9E0C-4A731E4A8612}" srcOrd="5" destOrd="0" presId="urn:microsoft.com/office/officeart/2005/8/layout/hierarchy1"/>
    <dgm:cxn modelId="{5D8501A2-41C0-40EC-8B2E-48161B497896}" type="presParOf" srcId="{5DB127E7-4B5B-454F-9E0C-4A731E4A8612}" destId="{61C59096-8EC8-4FFE-AB57-169A14A787A3}" srcOrd="0" destOrd="0" presId="urn:microsoft.com/office/officeart/2005/8/layout/hierarchy1"/>
    <dgm:cxn modelId="{80863838-2E6F-4FD6-959D-6EDDEB66B1C2}" type="presParOf" srcId="{61C59096-8EC8-4FFE-AB57-169A14A787A3}" destId="{87E29828-7E7E-44A8-B5F1-1240FE538539}" srcOrd="0" destOrd="0" presId="urn:microsoft.com/office/officeart/2005/8/layout/hierarchy1"/>
    <dgm:cxn modelId="{CE54C3D8-3138-4027-BB85-CC1CB75CD053}" type="presParOf" srcId="{61C59096-8EC8-4FFE-AB57-169A14A787A3}" destId="{FAA0FFDA-07B1-4BCE-857C-5A070882ADC4}" srcOrd="1" destOrd="0" presId="urn:microsoft.com/office/officeart/2005/8/layout/hierarchy1"/>
    <dgm:cxn modelId="{8DBBF740-48C3-4F7D-81AD-98E6442B4CE4}" type="presParOf" srcId="{5DB127E7-4B5B-454F-9E0C-4A731E4A8612}" destId="{4AD97931-CD1B-4331-A5EF-58177956EC68}" srcOrd="1" destOrd="0" presId="urn:microsoft.com/office/officeart/2005/8/layout/hierarchy1"/>
    <dgm:cxn modelId="{E2EDC66D-E6C9-4365-A52E-37D4AB1AF944}" type="presParOf" srcId="{4AD97931-CD1B-4331-A5EF-58177956EC68}" destId="{BDF543C3-1442-445C-89A4-4691320BAE7A}" srcOrd="0" destOrd="0" presId="urn:microsoft.com/office/officeart/2005/8/layout/hierarchy1"/>
    <dgm:cxn modelId="{985E7851-65C3-4818-A967-AC8CC846911C}" type="presParOf" srcId="{4AD97931-CD1B-4331-A5EF-58177956EC68}" destId="{542E7D1E-64E9-4A9E-882B-6828613C8F62}" srcOrd="1" destOrd="0" presId="urn:microsoft.com/office/officeart/2005/8/layout/hierarchy1"/>
    <dgm:cxn modelId="{15B0F398-9F0E-40EB-A093-C31889CC3F62}" type="presParOf" srcId="{542E7D1E-64E9-4A9E-882B-6828613C8F62}" destId="{2C2F076F-F9B9-48ED-9B3B-A91715265E5B}" srcOrd="0" destOrd="0" presId="urn:microsoft.com/office/officeart/2005/8/layout/hierarchy1"/>
    <dgm:cxn modelId="{D694968F-9CF3-42CD-A6A7-7FBC8F806D46}" type="presParOf" srcId="{2C2F076F-F9B9-48ED-9B3B-A91715265E5B}" destId="{C06C5E34-A685-47B4-AFD7-59F0ED6DB40E}" srcOrd="0" destOrd="0" presId="urn:microsoft.com/office/officeart/2005/8/layout/hierarchy1"/>
    <dgm:cxn modelId="{AE802878-A45E-4258-B78C-F002AD1E0003}" type="presParOf" srcId="{2C2F076F-F9B9-48ED-9B3B-A91715265E5B}" destId="{5008FF87-8014-48DA-9248-E04B1708A5B2}" srcOrd="1" destOrd="0" presId="urn:microsoft.com/office/officeart/2005/8/layout/hierarchy1"/>
    <dgm:cxn modelId="{97F796A4-603F-41CF-847D-2B0A1F791799}" type="presParOf" srcId="{542E7D1E-64E9-4A9E-882B-6828613C8F62}" destId="{BF91B464-C373-4D8C-9DEF-DBE37BACCE24}" srcOrd="1" destOrd="0" presId="urn:microsoft.com/office/officeart/2005/8/layout/hierarchy1"/>
    <dgm:cxn modelId="{1D45CD33-D6B0-4FD5-8C22-EED43524D082}" type="presParOf" srcId="{BF91B464-C373-4D8C-9DEF-DBE37BACCE24}" destId="{33C1EB7A-1AF6-4771-B79A-A4C8A4ECB291}" srcOrd="0" destOrd="0" presId="urn:microsoft.com/office/officeart/2005/8/layout/hierarchy1"/>
    <dgm:cxn modelId="{3FBC4521-82AD-4985-8512-47642D0E40BD}" type="presParOf" srcId="{BF91B464-C373-4D8C-9DEF-DBE37BACCE24}" destId="{F7D0D214-E2B5-4671-AED4-343214F698AA}" srcOrd="1" destOrd="0" presId="urn:microsoft.com/office/officeart/2005/8/layout/hierarchy1"/>
    <dgm:cxn modelId="{8F26FE7A-A5F1-4ED0-BBB7-471E3922D848}" type="presParOf" srcId="{F7D0D214-E2B5-4671-AED4-343214F698AA}" destId="{7517038A-6DF6-46E2-9D39-177E515D96D5}" srcOrd="0" destOrd="0" presId="urn:microsoft.com/office/officeart/2005/8/layout/hierarchy1"/>
    <dgm:cxn modelId="{D9C6BC8E-5E87-4293-910D-C8C63A31E135}" type="presParOf" srcId="{7517038A-6DF6-46E2-9D39-177E515D96D5}" destId="{CD61F89F-EFF8-457F-AD48-A0CBB1087371}" srcOrd="0" destOrd="0" presId="urn:microsoft.com/office/officeart/2005/8/layout/hierarchy1"/>
    <dgm:cxn modelId="{C94DF0DB-7B27-4EB7-8075-EC61EF9C2CC2}" type="presParOf" srcId="{7517038A-6DF6-46E2-9D39-177E515D96D5}" destId="{3945460F-6AB5-48D9-9453-7D51E1ABBC59}" srcOrd="1" destOrd="0" presId="urn:microsoft.com/office/officeart/2005/8/layout/hierarchy1"/>
    <dgm:cxn modelId="{79EEFA7E-1321-4BF8-9D37-C51F3D07F316}" type="presParOf" srcId="{F7D0D214-E2B5-4671-AED4-343214F698AA}" destId="{1E29F2CD-BF63-4CB2-B5AA-A569D6A9C506}" srcOrd="1" destOrd="0" presId="urn:microsoft.com/office/officeart/2005/8/layout/hierarchy1"/>
    <dgm:cxn modelId="{AA32F51E-C2F2-473A-8904-D73C28683EB9}" type="presParOf" srcId="{1E29F2CD-BF63-4CB2-B5AA-A569D6A9C506}" destId="{C6296294-BDBD-4ADD-9A4E-C53FF0760B76}" srcOrd="0" destOrd="0" presId="urn:microsoft.com/office/officeart/2005/8/layout/hierarchy1"/>
    <dgm:cxn modelId="{889B9E58-F024-46B0-8F01-19E7BD2EDCB5}" type="presParOf" srcId="{1E29F2CD-BF63-4CB2-B5AA-A569D6A9C506}" destId="{6F668586-28CB-4980-9A41-44C5CC25997B}" srcOrd="1" destOrd="0" presId="urn:microsoft.com/office/officeart/2005/8/layout/hierarchy1"/>
    <dgm:cxn modelId="{D59185F3-CEF6-46E2-AFE1-BDB90AA490D5}" type="presParOf" srcId="{6F668586-28CB-4980-9A41-44C5CC25997B}" destId="{986EC22E-E22D-4BC9-A217-1060333E332B}" srcOrd="0" destOrd="0" presId="urn:microsoft.com/office/officeart/2005/8/layout/hierarchy1"/>
    <dgm:cxn modelId="{CA1AAC43-D2D5-4CB8-8D81-0E35D33910C7}" type="presParOf" srcId="{986EC22E-E22D-4BC9-A217-1060333E332B}" destId="{972B4B83-C138-4225-9CC2-3BD92EE83551}" srcOrd="0" destOrd="0" presId="urn:microsoft.com/office/officeart/2005/8/layout/hierarchy1"/>
    <dgm:cxn modelId="{DA656A86-AB26-4F93-A56B-15B88BF8A482}" type="presParOf" srcId="{986EC22E-E22D-4BC9-A217-1060333E332B}" destId="{4594CB24-F0A0-471B-A6A9-7CF4BBA438B3}" srcOrd="1" destOrd="0" presId="urn:microsoft.com/office/officeart/2005/8/layout/hierarchy1"/>
    <dgm:cxn modelId="{826902F6-B5B8-4492-BBFE-AA36921AD609}" type="presParOf" srcId="{6F668586-28CB-4980-9A41-44C5CC25997B}" destId="{16E8F865-D3DB-4A4B-BA4D-B6DE1825F4C4}" srcOrd="1" destOrd="0" presId="urn:microsoft.com/office/officeart/2005/8/layout/hierarchy1"/>
    <dgm:cxn modelId="{2205B864-8607-4509-A5CE-79FCE0569FFA}" type="presParOf" srcId="{BF91B464-C373-4D8C-9DEF-DBE37BACCE24}" destId="{AA8303DD-B477-45A3-A06C-4DDBF6DE3723}" srcOrd="2" destOrd="0" presId="urn:microsoft.com/office/officeart/2005/8/layout/hierarchy1"/>
    <dgm:cxn modelId="{818C6ECB-5D8A-4D23-8CCF-E58D6927E2EE}" type="presParOf" srcId="{BF91B464-C373-4D8C-9DEF-DBE37BACCE24}" destId="{E68847EF-BB2B-4E8B-8050-7319A14FB7B0}" srcOrd="3" destOrd="0" presId="urn:microsoft.com/office/officeart/2005/8/layout/hierarchy1"/>
    <dgm:cxn modelId="{9B2864B1-5FC2-46D4-9C34-2A113191711E}" type="presParOf" srcId="{E68847EF-BB2B-4E8B-8050-7319A14FB7B0}" destId="{1AC74937-31C2-4E10-90F7-C8BBCF648ADC}" srcOrd="0" destOrd="0" presId="urn:microsoft.com/office/officeart/2005/8/layout/hierarchy1"/>
    <dgm:cxn modelId="{F8053556-0456-4654-AB18-DCEB60949466}" type="presParOf" srcId="{1AC74937-31C2-4E10-90F7-C8BBCF648ADC}" destId="{64FA7A17-9920-4015-BCEF-E135DDB80F8F}" srcOrd="0" destOrd="0" presId="urn:microsoft.com/office/officeart/2005/8/layout/hierarchy1"/>
    <dgm:cxn modelId="{1F5DC23E-939B-4BE5-BE93-2E9C77A7DCD2}" type="presParOf" srcId="{1AC74937-31C2-4E10-90F7-C8BBCF648ADC}" destId="{B47644A6-C48C-4356-8C7F-546E19784EFD}" srcOrd="1" destOrd="0" presId="urn:microsoft.com/office/officeart/2005/8/layout/hierarchy1"/>
    <dgm:cxn modelId="{B13C9DD4-50A8-43EE-8216-D691C17B4C03}" type="presParOf" srcId="{E68847EF-BB2B-4E8B-8050-7319A14FB7B0}" destId="{38A51194-A117-4FC0-BDB5-2A92502C06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303DD-B477-45A3-A06C-4DDBF6DE3723}">
      <dsp:nvSpPr>
        <dsp:cNvPr id="0" name=""/>
        <dsp:cNvSpPr/>
      </dsp:nvSpPr>
      <dsp:spPr>
        <a:xfrm>
          <a:off x="6772469" y="1674828"/>
          <a:ext cx="91440" cy="13975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4228"/>
              </a:lnTo>
              <a:lnTo>
                <a:pt x="85604" y="1374228"/>
              </a:lnTo>
              <a:lnTo>
                <a:pt x="85604" y="1397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96294-BDBD-4ADD-9A4E-C53FF0760B76}">
      <dsp:nvSpPr>
        <dsp:cNvPr id="0" name=""/>
        <dsp:cNvSpPr/>
      </dsp:nvSpPr>
      <dsp:spPr>
        <a:xfrm>
          <a:off x="6749075" y="2249013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10445"/>
              </a:lnTo>
              <a:lnTo>
                <a:pt x="108304" y="110445"/>
              </a:lnTo>
              <a:lnTo>
                <a:pt x="108304" y="1337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1EB7A-1AF6-4771-B79A-A4C8A4ECB291}">
      <dsp:nvSpPr>
        <dsp:cNvPr id="0" name=""/>
        <dsp:cNvSpPr/>
      </dsp:nvSpPr>
      <dsp:spPr>
        <a:xfrm>
          <a:off x="6749075" y="1674828"/>
          <a:ext cx="91440" cy="156257"/>
        </a:xfrm>
        <a:custGeom>
          <a:avLst/>
          <a:gdLst/>
          <a:ahLst/>
          <a:cxnLst/>
          <a:rect l="0" t="0" r="0" b="0"/>
          <a:pathLst>
            <a:path>
              <a:moveTo>
                <a:pt x="69114" y="0"/>
              </a:moveTo>
              <a:lnTo>
                <a:pt x="69114" y="132949"/>
              </a:lnTo>
              <a:lnTo>
                <a:pt x="45720" y="132949"/>
              </a:lnTo>
              <a:lnTo>
                <a:pt x="45720" y="1562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543C3-1442-445C-89A4-4691320BAE7A}">
      <dsp:nvSpPr>
        <dsp:cNvPr id="0" name=""/>
        <dsp:cNvSpPr/>
      </dsp:nvSpPr>
      <dsp:spPr>
        <a:xfrm>
          <a:off x="6725972" y="1112009"/>
          <a:ext cx="91440" cy="1218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539"/>
              </a:lnTo>
              <a:lnTo>
                <a:pt x="92216" y="98539"/>
              </a:lnTo>
              <a:lnTo>
                <a:pt x="92216" y="121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402A-9E0C-4866-8BCB-C1DDFAA9A40E}">
      <dsp:nvSpPr>
        <dsp:cNvPr id="0" name=""/>
        <dsp:cNvSpPr/>
      </dsp:nvSpPr>
      <dsp:spPr>
        <a:xfrm>
          <a:off x="3910441" y="446545"/>
          <a:ext cx="2861251" cy="139729"/>
        </a:xfrm>
        <a:custGeom>
          <a:avLst/>
          <a:gdLst/>
          <a:ahLst/>
          <a:cxnLst/>
          <a:rect l="0" t="0" r="0" b="0"/>
          <a:pathLst>
            <a:path>
              <a:moveTo>
                <a:pt x="0" y="139729"/>
              </a:moveTo>
              <a:lnTo>
                <a:pt x="286125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AB742-FC7C-447A-A6B3-228F85D2B409}">
      <dsp:nvSpPr>
        <dsp:cNvPr id="0" name=""/>
        <dsp:cNvSpPr/>
      </dsp:nvSpPr>
      <dsp:spPr>
        <a:xfrm>
          <a:off x="3894526" y="5101266"/>
          <a:ext cx="91440" cy="1208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7520"/>
              </a:lnTo>
              <a:lnTo>
                <a:pt x="59530" y="97520"/>
              </a:lnTo>
              <a:lnTo>
                <a:pt x="59530" y="1208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529FE-C781-4E14-8765-177D2BBB7DA9}">
      <dsp:nvSpPr>
        <dsp:cNvPr id="0" name=""/>
        <dsp:cNvSpPr/>
      </dsp:nvSpPr>
      <dsp:spPr>
        <a:xfrm>
          <a:off x="3894526" y="4361916"/>
          <a:ext cx="91440" cy="101617"/>
        </a:xfrm>
        <a:custGeom>
          <a:avLst/>
          <a:gdLst/>
          <a:ahLst/>
          <a:cxnLst/>
          <a:rect l="0" t="0" r="0" b="0"/>
          <a:pathLst>
            <a:path>
              <a:moveTo>
                <a:pt x="105655" y="0"/>
              </a:moveTo>
              <a:lnTo>
                <a:pt x="105655" y="78309"/>
              </a:lnTo>
              <a:lnTo>
                <a:pt x="45720" y="78309"/>
              </a:lnTo>
              <a:lnTo>
                <a:pt x="45720" y="101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4A26B-7C10-4BB1-A363-42060DC06B64}">
      <dsp:nvSpPr>
        <dsp:cNvPr id="0" name=""/>
        <dsp:cNvSpPr/>
      </dsp:nvSpPr>
      <dsp:spPr>
        <a:xfrm>
          <a:off x="3945094" y="3375138"/>
          <a:ext cx="91440" cy="1526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349"/>
              </a:lnTo>
              <a:lnTo>
                <a:pt x="55087" y="129349"/>
              </a:lnTo>
              <a:lnTo>
                <a:pt x="55087" y="1526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320094-BEB6-4EB0-965B-0FDB97E09599}">
      <dsp:nvSpPr>
        <dsp:cNvPr id="0" name=""/>
        <dsp:cNvSpPr/>
      </dsp:nvSpPr>
      <dsp:spPr>
        <a:xfrm>
          <a:off x="3935412" y="233981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5364"/>
              </a:lnTo>
              <a:lnTo>
                <a:pt x="55401" y="85364"/>
              </a:lnTo>
              <a:lnTo>
                <a:pt x="55401" y="1086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509919-F5CB-4314-8638-ABE08E64A850}">
      <dsp:nvSpPr>
        <dsp:cNvPr id="0" name=""/>
        <dsp:cNvSpPr/>
      </dsp:nvSpPr>
      <dsp:spPr>
        <a:xfrm>
          <a:off x="3935412" y="155945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9760" y="45720"/>
              </a:moveTo>
              <a:lnTo>
                <a:pt x="45720" y="45720"/>
              </a:lnTo>
              <a:lnTo>
                <a:pt x="45720" y="647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E2341-A83A-4116-A7DC-2BFCF4AFCDB8}">
      <dsp:nvSpPr>
        <dsp:cNvPr id="0" name=""/>
        <dsp:cNvSpPr/>
      </dsp:nvSpPr>
      <dsp:spPr>
        <a:xfrm>
          <a:off x="3864721" y="586274"/>
          <a:ext cx="91440" cy="2793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063"/>
              </a:lnTo>
              <a:lnTo>
                <a:pt x="120452" y="256063"/>
              </a:lnTo>
              <a:lnTo>
                <a:pt x="120452" y="2793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18825-ABE3-45CE-AE1E-04B240D6C293}">
      <dsp:nvSpPr>
        <dsp:cNvPr id="0" name=""/>
        <dsp:cNvSpPr/>
      </dsp:nvSpPr>
      <dsp:spPr>
        <a:xfrm>
          <a:off x="1153276" y="5237875"/>
          <a:ext cx="91440" cy="240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128"/>
              </a:lnTo>
              <a:lnTo>
                <a:pt x="51713" y="217128"/>
              </a:lnTo>
              <a:lnTo>
                <a:pt x="51713" y="240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ECEBF-6878-4A5A-9984-CE44E0ABF9A9}">
      <dsp:nvSpPr>
        <dsp:cNvPr id="0" name=""/>
        <dsp:cNvSpPr/>
      </dsp:nvSpPr>
      <dsp:spPr>
        <a:xfrm>
          <a:off x="1112214" y="4316408"/>
          <a:ext cx="91440" cy="2237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0435"/>
              </a:lnTo>
              <a:lnTo>
                <a:pt x="86782" y="200435"/>
              </a:lnTo>
              <a:lnTo>
                <a:pt x="86782" y="2237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71B3E-C328-4DCB-B1EC-9F0EEC3E46BD}">
      <dsp:nvSpPr>
        <dsp:cNvPr id="0" name=""/>
        <dsp:cNvSpPr/>
      </dsp:nvSpPr>
      <dsp:spPr>
        <a:xfrm>
          <a:off x="1107716" y="3846265"/>
          <a:ext cx="91440" cy="1514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8108"/>
              </a:lnTo>
              <a:lnTo>
                <a:pt x="50218" y="128108"/>
              </a:lnTo>
              <a:lnTo>
                <a:pt x="50218" y="1514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EA553-DCEB-413C-A0A8-5B4A8E99393D}">
      <dsp:nvSpPr>
        <dsp:cNvPr id="0" name=""/>
        <dsp:cNvSpPr/>
      </dsp:nvSpPr>
      <dsp:spPr>
        <a:xfrm>
          <a:off x="1101803" y="3269903"/>
          <a:ext cx="91440" cy="1299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606"/>
              </a:lnTo>
              <a:lnTo>
                <a:pt x="51632" y="106606"/>
              </a:lnTo>
              <a:lnTo>
                <a:pt x="51632" y="1299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9094-B7B4-4836-8AD0-888E79A2E0A8}">
      <dsp:nvSpPr>
        <dsp:cNvPr id="0" name=""/>
        <dsp:cNvSpPr/>
      </dsp:nvSpPr>
      <dsp:spPr>
        <a:xfrm>
          <a:off x="1101803" y="2484740"/>
          <a:ext cx="91440" cy="122475"/>
        </a:xfrm>
        <a:custGeom>
          <a:avLst/>
          <a:gdLst/>
          <a:ahLst/>
          <a:cxnLst/>
          <a:rect l="0" t="0" r="0" b="0"/>
          <a:pathLst>
            <a:path>
              <a:moveTo>
                <a:pt x="62932" y="0"/>
              </a:moveTo>
              <a:lnTo>
                <a:pt x="62932" y="99167"/>
              </a:lnTo>
              <a:lnTo>
                <a:pt x="45720" y="99167"/>
              </a:lnTo>
              <a:lnTo>
                <a:pt x="45720" y="122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45B8A-3627-4186-A87B-3C6338371E95}">
      <dsp:nvSpPr>
        <dsp:cNvPr id="0" name=""/>
        <dsp:cNvSpPr/>
      </dsp:nvSpPr>
      <dsp:spPr>
        <a:xfrm>
          <a:off x="1096211" y="1128088"/>
          <a:ext cx="91440" cy="7239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0690"/>
              </a:lnTo>
              <a:lnTo>
                <a:pt x="68524" y="700690"/>
              </a:lnTo>
              <a:lnTo>
                <a:pt x="68524" y="7239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280AB-5FF4-4A9F-8948-AC215E0A7197}">
      <dsp:nvSpPr>
        <dsp:cNvPr id="0" name=""/>
        <dsp:cNvSpPr/>
      </dsp:nvSpPr>
      <dsp:spPr>
        <a:xfrm>
          <a:off x="1078742" y="1128088"/>
          <a:ext cx="91440" cy="97513"/>
        </a:xfrm>
        <a:custGeom>
          <a:avLst/>
          <a:gdLst/>
          <a:ahLst/>
          <a:cxnLst/>
          <a:rect l="0" t="0" r="0" b="0"/>
          <a:pathLst>
            <a:path>
              <a:moveTo>
                <a:pt x="63188" y="0"/>
              </a:moveTo>
              <a:lnTo>
                <a:pt x="63188" y="74204"/>
              </a:lnTo>
              <a:lnTo>
                <a:pt x="45720" y="74204"/>
              </a:lnTo>
              <a:lnTo>
                <a:pt x="45720" y="97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46F48-4E2A-44C3-BE02-F27D55585C2F}">
      <dsp:nvSpPr>
        <dsp:cNvPr id="0" name=""/>
        <dsp:cNvSpPr/>
      </dsp:nvSpPr>
      <dsp:spPr>
        <a:xfrm>
          <a:off x="1141931" y="433722"/>
          <a:ext cx="2768510" cy="152552"/>
        </a:xfrm>
        <a:custGeom>
          <a:avLst/>
          <a:gdLst/>
          <a:ahLst/>
          <a:cxnLst/>
          <a:rect l="0" t="0" r="0" b="0"/>
          <a:pathLst>
            <a:path>
              <a:moveTo>
                <a:pt x="2768510" y="152552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80587-1487-43A5-AA43-A114C0D710C7}">
      <dsp:nvSpPr>
        <dsp:cNvPr id="0" name=""/>
        <dsp:cNvSpPr/>
      </dsp:nvSpPr>
      <dsp:spPr>
        <a:xfrm>
          <a:off x="2757975" y="179834"/>
          <a:ext cx="2304932" cy="406440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1E6C2-7417-4817-A266-5A4D2EC14595}">
      <dsp:nvSpPr>
        <dsp:cNvPr id="0" name=""/>
        <dsp:cNvSpPr/>
      </dsp:nvSpPr>
      <dsp:spPr>
        <a:xfrm>
          <a:off x="2785931" y="206392"/>
          <a:ext cx="2304932" cy="406440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ДОХОДЫ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3 251 566,8</a:t>
          </a: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123480" y="265914"/>
        <a:ext cx="1629834" cy="287396"/>
      </dsp:txXfrm>
    </dsp:sp>
    <dsp:sp modelId="{BD738920-CD27-4C52-BB54-42B8F69DFBE2}">
      <dsp:nvSpPr>
        <dsp:cNvPr id="0" name=""/>
        <dsp:cNvSpPr/>
      </dsp:nvSpPr>
      <dsp:spPr>
        <a:xfrm>
          <a:off x="154981" y="433722"/>
          <a:ext cx="1973898" cy="694365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64F99-BC4E-43BF-9632-B0487C4CC866}">
      <dsp:nvSpPr>
        <dsp:cNvPr id="0" name=""/>
        <dsp:cNvSpPr/>
      </dsp:nvSpPr>
      <dsp:spPr>
        <a:xfrm>
          <a:off x="182938" y="460280"/>
          <a:ext cx="1973898" cy="694365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НАЛОГОВЫЕ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2 594 820,1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2009" y="561967"/>
        <a:ext cx="1395756" cy="490991"/>
      </dsp:txXfrm>
    </dsp:sp>
    <dsp:sp modelId="{6B69485D-6F5C-42D1-A804-2692279A10F2}">
      <dsp:nvSpPr>
        <dsp:cNvPr id="0" name=""/>
        <dsp:cNvSpPr/>
      </dsp:nvSpPr>
      <dsp:spPr>
        <a:xfrm>
          <a:off x="442829" y="1225601"/>
          <a:ext cx="1363267" cy="54196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2E554-B1E4-4686-B42C-FF48AB01E1B1}">
      <dsp:nvSpPr>
        <dsp:cNvPr id="0" name=""/>
        <dsp:cNvSpPr/>
      </dsp:nvSpPr>
      <dsp:spPr>
        <a:xfrm>
          <a:off x="470785" y="1252160"/>
          <a:ext cx="1363267" cy="54196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Times New Roman" pitchFamily="18" charset="0"/>
              <a:cs typeface="Times New Roman" pitchFamily="18" charset="0"/>
            </a:rPr>
            <a:t>Налог на прибыль 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Times New Roman" pitchFamily="18" charset="0"/>
              <a:cs typeface="Times New Roman" pitchFamily="18" charset="0"/>
            </a:rPr>
            <a:t>1 793 200,0</a:t>
          </a:r>
          <a:endParaRPr lang="ru-RU" sz="11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0431" y="1331528"/>
        <a:ext cx="963975" cy="383226"/>
      </dsp:txXfrm>
    </dsp:sp>
    <dsp:sp modelId="{BC017046-432F-48EA-93F7-841179C15C41}">
      <dsp:nvSpPr>
        <dsp:cNvPr id="0" name=""/>
        <dsp:cNvSpPr/>
      </dsp:nvSpPr>
      <dsp:spPr>
        <a:xfrm>
          <a:off x="449492" y="1852087"/>
          <a:ext cx="1430486" cy="632653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1183A-4CB9-4F8E-8EDA-08DB3713A8B4}">
      <dsp:nvSpPr>
        <dsp:cNvPr id="0" name=""/>
        <dsp:cNvSpPr/>
      </dsp:nvSpPr>
      <dsp:spPr>
        <a:xfrm>
          <a:off x="477448" y="1878646"/>
          <a:ext cx="1430486" cy="632653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770 602,8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6938" y="1971296"/>
        <a:ext cx="1011506" cy="447353"/>
      </dsp:txXfrm>
    </dsp:sp>
    <dsp:sp modelId="{E2F98815-20D2-4CBE-813F-4650CCFB8349}">
      <dsp:nvSpPr>
        <dsp:cNvPr id="0" name=""/>
        <dsp:cNvSpPr/>
      </dsp:nvSpPr>
      <dsp:spPr>
        <a:xfrm>
          <a:off x="379716" y="2607216"/>
          <a:ext cx="1535612" cy="662686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4DC4B-A29C-4BEA-88D2-F46BF15E2C05}">
      <dsp:nvSpPr>
        <dsp:cNvPr id="0" name=""/>
        <dsp:cNvSpPr/>
      </dsp:nvSpPr>
      <dsp:spPr>
        <a:xfrm>
          <a:off x="407673" y="2633774"/>
          <a:ext cx="1535612" cy="662686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 на имущество физических лиц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 969,0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2558" y="2730822"/>
        <a:ext cx="1085842" cy="468590"/>
      </dsp:txXfrm>
    </dsp:sp>
    <dsp:sp modelId="{21605D90-7FBB-4DDC-A17E-493749256203}">
      <dsp:nvSpPr>
        <dsp:cNvPr id="0" name=""/>
        <dsp:cNvSpPr/>
      </dsp:nvSpPr>
      <dsp:spPr>
        <a:xfrm>
          <a:off x="402657" y="3399817"/>
          <a:ext cx="1501557" cy="44644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2E49D-167A-45A7-B0A6-E3CB51AE877E}">
      <dsp:nvSpPr>
        <dsp:cNvPr id="0" name=""/>
        <dsp:cNvSpPr/>
      </dsp:nvSpPr>
      <dsp:spPr>
        <a:xfrm>
          <a:off x="430613" y="3426376"/>
          <a:ext cx="1501557" cy="446447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Земельный налог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 4 101,1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0511" y="3491757"/>
        <a:ext cx="1061761" cy="315685"/>
      </dsp:txXfrm>
    </dsp:sp>
    <dsp:sp modelId="{04939A71-9BAA-4266-9113-24643A4BB879}">
      <dsp:nvSpPr>
        <dsp:cNvPr id="0" name=""/>
        <dsp:cNvSpPr/>
      </dsp:nvSpPr>
      <dsp:spPr>
        <a:xfrm>
          <a:off x="509279" y="3997681"/>
          <a:ext cx="1297310" cy="31872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B1F2A-CF77-45A7-B576-AB9389901689}">
      <dsp:nvSpPr>
        <dsp:cNvPr id="0" name=""/>
        <dsp:cNvSpPr/>
      </dsp:nvSpPr>
      <dsp:spPr>
        <a:xfrm>
          <a:off x="537235" y="4024240"/>
          <a:ext cx="1297310" cy="318727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Акцизы 3 603,9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7222" y="4070916"/>
        <a:ext cx="917336" cy="225375"/>
      </dsp:txXfrm>
    </dsp:sp>
    <dsp:sp modelId="{49F8A073-D45D-4464-BFA4-EA54FD94AA36}">
      <dsp:nvSpPr>
        <dsp:cNvPr id="0" name=""/>
        <dsp:cNvSpPr/>
      </dsp:nvSpPr>
      <dsp:spPr>
        <a:xfrm>
          <a:off x="569066" y="4540153"/>
          <a:ext cx="1259861" cy="69772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08989-26EE-4524-BFED-3D525944124F}">
      <dsp:nvSpPr>
        <dsp:cNvPr id="0" name=""/>
        <dsp:cNvSpPr/>
      </dsp:nvSpPr>
      <dsp:spPr>
        <a:xfrm>
          <a:off x="597022" y="4566711"/>
          <a:ext cx="1259861" cy="697722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Налоги на совокупный доход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20 278,5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1524" y="4668890"/>
        <a:ext cx="890857" cy="493364"/>
      </dsp:txXfrm>
    </dsp:sp>
    <dsp:sp modelId="{B7644329-D2A7-4B6A-83F1-51DCC106E488}">
      <dsp:nvSpPr>
        <dsp:cNvPr id="0" name=""/>
        <dsp:cNvSpPr/>
      </dsp:nvSpPr>
      <dsp:spPr>
        <a:xfrm>
          <a:off x="440849" y="5478313"/>
          <a:ext cx="1528280" cy="412251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6F763-7DEF-444B-97AF-CF79A52659F6}">
      <dsp:nvSpPr>
        <dsp:cNvPr id="0" name=""/>
        <dsp:cNvSpPr/>
      </dsp:nvSpPr>
      <dsp:spPr>
        <a:xfrm>
          <a:off x="468806" y="5504871"/>
          <a:ext cx="1528280" cy="412251"/>
        </a:xfrm>
        <a:prstGeom prst="ellipse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2 064,8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2617" y="5565244"/>
        <a:ext cx="1080658" cy="291505"/>
      </dsp:txXfrm>
    </dsp:sp>
    <dsp:sp modelId="{30FBEAE5-484E-4013-B697-65191C9A50D9}">
      <dsp:nvSpPr>
        <dsp:cNvPr id="0" name=""/>
        <dsp:cNvSpPr/>
      </dsp:nvSpPr>
      <dsp:spPr>
        <a:xfrm>
          <a:off x="3019169" y="865646"/>
          <a:ext cx="1932008" cy="73953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7F602-ECAC-4FC7-8882-A8F22E046ED3}">
      <dsp:nvSpPr>
        <dsp:cNvPr id="0" name=""/>
        <dsp:cNvSpPr/>
      </dsp:nvSpPr>
      <dsp:spPr>
        <a:xfrm>
          <a:off x="3047125" y="892205"/>
          <a:ext cx="1932008" cy="739532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НЕНАЛОГОВЫЕ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128 449,2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30061" y="1000507"/>
        <a:ext cx="1366136" cy="522928"/>
      </dsp:txXfrm>
    </dsp:sp>
    <dsp:sp modelId="{3F2B16B5-E257-4F18-8226-8D9A8DBBB8FE}">
      <dsp:nvSpPr>
        <dsp:cNvPr id="0" name=""/>
        <dsp:cNvSpPr/>
      </dsp:nvSpPr>
      <dsp:spPr>
        <a:xfrm>
          <a:off x="3018073" y="1624205"/>
          <a:ext cx="1926118" cy="761331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95F40-7129-4005-9BC6-50C00615E3F4}">
      <dsp:nvSpPr>
        <dsp:cNvPr id="0" name=""/>
        <dsp:cNvSpPr/>
      </dsp:nvSpPr>
      <dsp:spPr>
        <a:xfrm>
          <a:off x="3046029" y="1650764"/>
          <a:ext cx="1926118" cy="76133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62 680,7</a:t>
          </a:r>
        </a:p>
      </dsp:txBody>
      <dsp:txXfrm>
        <a:off x="3328102" y="1762258"/>
        <a:ext cx="1361972" cy="538343"/>
      </dsp:txXfrm>
    </dsp:sp>
    <dsp:sp modelId="{A4351302-6C93-4D77-B8E1-81FD3DD20264}">
      <dsp:nvSpPr>
        <dsp:cNvPr id="0" name=""/>
        <dsp:cNvSpPr/>
      </dsp:nvSpPr>
      <dsp:spPr>
        <a:xfrm>
          <a:off x="3026750" y="2448491"/>
          <a:ext cx="1928128" cy="92664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9B341-D87C-4108-827A-36032CB4C409}">
      <dsp:nvSpPr>
        <dsp:cNvPr id="0" name=""/>
        <dsp:cNvSpPr/>
      </dsp:nvSpPr>
      <dsp:spPr>
        <a:xfrm>
          <a:off x="3054706" y="2475049"/>
          <a:ext cx="1928128" cy="926647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42 289,0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37074" y="2610753"/>
        <a:ext cx="1363392" cy="655239"/>
      </dsp:txXfrm>
    </dsp:sp>
    <dsp:sp modelId="{47495129-6F76-45CE-89C1-9426B5EF9EBA}">
      <dsp:nvSpPr>
        <dsp:cNvPr id="0" name=""/>
        <dsp:cNvSpPr/>
      </dsp:nvSpPr>
      <dsp:spPr>
        <a:xfrm>
          <a:off x="3078854" y="3527796"/>
          <a:ext cx="1842655" cy="834119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7F80D-8A01-436E-ACD7-78CA05D1271A}">
      <dsp:nvSpPr>
        <dsp:cNvPr id="0" name=""/>
        <dsp:cNvSpPr/>
      </dsp:nvSpPr>
      <dsp:spPr>
        <a:xfrm>
          <a:off x="3106810" y="3554355"/>
          <a:ext cx="1842655" cy="834119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Платежи при пользовании природными ресурсами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12 064,0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76661" y="3676509"/>
        <a:ext cx="1302953" cy="589811"/>
      </dsp:txXfrm>
    </dsp:sp>
    <dsp:sp modelId="{F3F659F6-453F-41C1-911F-6D45CA1379FE}">
      <dsp:nvSpPr>
        <dsp:cNvPr id="0" name=""/>
        <dsp:cNvSpPr/>
      </dsp:nvSpPr>
      <dsp:spPr>
        <a:xfrm>
          <a:off x="3078854" y="4463534"/>
          <a:ext cx="1722785" cy="63773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547A3-CF80-44CD-8C54-888FB61E8A82}">
      <dsp:nvSpPr>
        <dsp:cNvPr id="0" name=""/>
        <dsp:cNvSpPr/>
      </dsp:nvSpPr>
      <dsp:spPr>
        <a:xfrm>
          <a:off x="3106810" y="4490093"/>
          <a:ext cx="1722785" cy="637732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Доходы от оказания платных услуг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7 528,0</a:t>
          </a:r>
          <a:endParaRPr lang="ru-RU" sz="1000" b="1" i="1" kern="1200" dirty="0"/>
        </a:p>
      </dsp:txBody>
      <dsp:txXfrm>
        <a:off x="3359106" y="4583487"/>
        <a:ext cx="1218193" cy="450944"/>
      </dsp:txXfrm>
    </dsp:sp>
    <dsp:sp modelId="{73C8A6E1-4C44-4228-A205-6870E6E89E53}">
      <dsp:nvSpPr>
        <dsp:cNvPr id="0" name=""/>
        <dsp:cNvSpPr/>
      </dsp:nvSpPr>
      <dsp:spPr>
        <a:xfrm>
          <a:off x="2963922" y="5222095"/>
          <a:ext cx="1980269" cy="873062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CAEB8-D6EF-488B-A8EC-1D477F9C07C3}">
      <dsp:nvSpPr>
        <dsp:cNvPr id="0" name=""/>
        <dsp:cNvSpPr/>
      </dsp:nvSpPr>
      <dsp:spPr>
        <a:xfrm>
          <a:off x="2991879" y="5248653"/>
          <a:ext cx="1980269" cy="873062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Штрафы, административные платежи, прочие неналоговые доходы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3 887,5</a:t>
          </a:r>
          <a:endParaRPr lang="ru-RU" sz="1000" b="1" i="1" kern="1200" dirty="0"/>
        </a:p>
      </dsp:txBody>
      <dsp:txXfrm>
        <a:off x="3281883" y="5376510"/>
        <a:ext cx="1400261" cy="617348"/>
      </dsp:txXfrm>
    </dsp:sp>
    <dsp:sp modelId="{87E29828-7E7E-44A8-B5F1-1240FE538539}">
      <dsp:nvSpPr>
        <dsp:cNvPr id="0" name=""/>
        <dsp:cNvSpPr/>
      </dsp:nvSpPr>
      <dsp:spPr>
        <a:xfrm>
          <a:off x="5894629" y="446545"/>
          <a:ext cx="1754127" cy="665463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0FFDA-07B1-4BCE-857C-5A070882ADC4}">
      <dsp:nvSpPr>
        <dsp:cNvPr id="0" name=""/>
        <dsp:cNvSpPr/>
      </dsp:nvSpPr>
      <dsp:spPr>
        <a:xfrm>
          <a:off x="5922585" y="473104"/>
          <a:ext cx="1754127" cy="665463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528 297,5</a:t>
          </a:r>
          <a:endParaRPr lang="ru-RU" sz="10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79471" y="570559"/>
        <a:ext cx="1240355" cy="470553"/>
      </dsp:txXfrm>
    </dsp:sp>
    <dsp:sp modelId="{C06C5E34-A685-47B4-AFD7-59F0ED6DB40E}">
      <dsp:nvSpPr>
        <dsp:cNvPr id="0" name=""/>
        <dsp:cNvSpPr/>
      </dsp:nvSpPr>
      <dsp:spPr>
        <a:xfrm>
          <a:off x="6049200" y="1233857"/>
          <a:ext cx="1537977" cy="440971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8FF87-8014-48DA-9248-E04B1708A5B2}">
      <dsp:nvSpPr>
        <dsp:cNvPr id="0" name=""/>
        <dsp:cNvSpPr/>
      </dsp:nvSpPr>
      <dsp:spPr>
        <a:xfrm>
          <a:off x="6077157" y="1260415"/>
          <a:ext cx="1537977" cy="440971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Субсидии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55 487,7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02389" y="1324994"/>
        <a:ext cx="1087513" cy="311813"/>
      </dsp:txXfrm>
    </dsp:sp>
    <dsp:sp modelId="{CD61F89F-EFF8-457F-AD48-A0CBB1087371}">
      <dsp:nvSpPr>
        <dsp:cNvPr id="0" name=""/>
        <dsp:cNvSpPr/>
      </dsp:nvSpPr>
      <dsp:spPr>
        <a:xfrm>
          <a:off x="5981721" y="1831086"/>
          <a:ext cx="1626148" cy="463646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5460F-6AB5-48D9-9453-7D51E1ABBC59}">
      <dsp:nvSpPr>
        <dsp:cNvPr id="0" name=""/>
        <dsp:cNvSpPr/>
      </dsp:nvSpPr>
      <dsp:spPr>
        <a:xfrm>
          <a:off x="6009677" y="1857645"/>
          <a:ext cx="1626148" cy="463646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Субвенции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420 905,3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47821" y="1925544"/>
        <a:ext cx="1149860" cy="327848"/>
      </dsp:txXfrm>
    </dsp:sp>
    <dsp:sp modelId="{972B4B83-C138-4225-9CC2-3BD92EE83551}">
      <dsp:nvSpPr>
        <dsp:cNvPr id="0" name=""/>
        <dsp:cNvSpPr/>
      </dsp:nvSpPr>
      <dsp:spPr>
        <a:xfrm>
          <a:off x="6039454" y="2382767"/>
          <a:ext cx="1635850" cy="637350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4CB24-F0A0-471B-A6A9-7CF4BBA438B3}">
      <dsp:nvSpPr>
        <dsp:cNvPr id="0" name=""/>
        <dsp:cNvSpPr/>
      </dsp:nvSpPr>
      <dsp:spPr>
        <a:xfrm>
          <a:off x="6067410" y="2409325"/>
          <a:ext cx="1635850" cy="637350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Иные межбюджетные трансферты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32 583,4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06975" y="2502663"/>
        <a:ext cx="1156720" cy="450674"/>
      </dsp:txXfrm>
    </dsp:sp>
    <dsp:sp modelId="{64FA7A17-9920-4015-BCEF-E135DDB80F8F}">
      <dsp:nvSpPr>
        <dsp:cNvPr id="0" name=""/>
        <dsp:cNvSpPr/>
      </dsp:nvSpPr>
      <dsp:spPr>
        <a:xfrm>
          <a:off x="5986572" y="3072366"/>
          <a:ext cx="1743004" cy="1043637"/>
        </a:xfrm>
        <a:prstGeom prst="mo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7644A6-C48C-4356-8C7F-546E19784EFD}">
      <dsp:nvSpPr>
        <dsp:cNvPr id="0" name=""/>
        <dsp:cNvSpPr/>
      </dsp:nvSpPr>
      <dsp:spPr>
        <a:xfrm>
          <a:off x="6014528" y="3098924"/>
          <a:ext cx="1743004" cy="1043637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Безвозмездные поступления,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прочие безвозмездные поступления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latin typeface="Times New Roman" pitchFamily="18" charset="0"/>
              <a:cs typeface="Times New Roman" pitchFamily="18" charset="0"/>
            </a:rPr>
            <a:t>19 321,1</a:t>
          </a:r>
          <a:endParaRPr lang="ru-RU" sz="10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69785" y="3251761"/>
        <a:ext cx="1232490" cy="737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0.48552</cdr:x>
      <cdr:y>0.33646</cdr:y>
    </cdr:from>
    <cdr:to>
      <cdr:x>0.77353</cdr:x>
      <cdr:y>0.69695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248472" y="2016224"/>
          <a:ext cx="2520280" cy="216024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0.38677</cdr:x>
      <cdr:y>0.76905</cdr:y>
    </cdr:from>
    <cdr:to>
      <cdr:x>0.47729</cdr:x>
      <cdr:y>0.84115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384376" y="4608512"/>
          <a:ext cx="792088" cy="4320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0.27979</cdr:x>
      <cdr:y>0.01202</cdr:y>
    </cdr:from>
    <cdr:to>
      <cdr:x>0.64187</cdr:x>
      <cdr:y>0.08411</cdr:y>
    </cdr:to>
    <cdr:sp macro="" textlink="">
      <cdr:nvSpPr>
        <cdr:cNvPr id="10" name="Прямоугольник 9"/>
        <cdr:cNvSpPr/>
      </cdr:nvSpPr>
      <cdr:spPr>
        <a:xfrm xmlns:a="http://schemas.openxmlformats.org/drawingml/2006/main">
          <a:off x="2448272" y="72008"/>
          <a:ext cx="3168352" cy="4320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000" b="1" i="1" dirty="0" smtClean="0"/>
            <a:t>НДФЛ ВСЕГО – 770 602,8</a:t>
          </a:r>
          <a:endParaRPr lang="ru-RU" sz="2000" b="1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A3CD6310-DEC0-40C4-AB34-83375507152B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1D639EAD-8471-4F3A-B1DF-0AA166C7E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0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474A-3DFA-4D0E-9200-0C35E85765DC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1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5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46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4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83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742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2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45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33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9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02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98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0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757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59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10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6819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1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2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1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943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6977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65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192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4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6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2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39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6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1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6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000">
              <a:srgbClr val="7D8496"/>
            </a:gs>
            <a:gs pos="0">
              <a:schemeClr val="bg1"/>
            </a:gs>
            <a:gs pos="0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0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000">
              <a:srgbClr val="7D8496"/>
            </a:gs>
            <a:gs pos="0">
              <a:schemeClr val="bg1"/>
            </a:gs>
            <a:gs pos="0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001">
              <a:srgbClr val="E6E6E6"/>
            </a:gs>
            <a:gs pos="3000">
              <a:srgbClr val="7D8496"/>
            </a:gs>
            <a:gs pos="0">
              <a:schemeClr val="bg1"/>
            </a:gs>
            <a:gs pos="0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1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5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на 2022 год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63013"/>
              </p:ext>
            </p:extLst>
          </p:nvPr>
        </p:nvGraphicFramePr>
        <p:xfrm>
          <a:off x="0" y="2564904"/>
          <a:ext cx="5796136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903069"/>
              </p:ext>
            </p:extLst>
          </p:nvPr>
        </p:nvGraphicFramePr>
        <p:xfrm>
          <a:off x="1220252" y="1909973"/>
          <a:ext cx="6192688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908587"/>
              </p:ext>
            </p:extLst>
          </p:nvPr>
        </p:nvGraphicFramePr>
        <p:xfrm>
          <a:off x="2627784" y="1700808"/>
          <a:ext cx="3528392" cy="3057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694708"/>
              </p:ext>
            </p:extLst>
          </p:nvPr>
        </p:nvGraphicFramePr>
        <p:xfrm>
          <a:off x="3347864" y="1808820"/>
          <a:ext cx="2548168" cy="2661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Багетная рамка 11"/>
          <p:cNvSpPr/>
          <p:nvPr/>
        </p:nvSpPr>
        <p:spPr>
          <a:xfrm>
            <a:off x="392160" y="1124744"/>
            <a:ext cx="1656184" cy="936104"/>
          </a:xfrm>
          <a:prstGeom prst="bevel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755576" y="5617777"/>
            <a:ext cx="1944216" cy="979576"/>
          </a:xfrm>
          <a:prstGeom prst="bevel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агетная рамка 18"/>
          <p:cNvSpPr/>
          <p:nvPr/>
        </p:nvSpPr>
        <p:spPr>
          <a:xfrm>
            <a:off x="2987824" y="1295648"/>
            <a:ext cx="2016224" cy="936104"/>
          </a:xfrm>
          <a:prstGeom prst="beve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3137468" y="5614466"/>
            <a:ext cx="1908212" cy="979577"/>
          </a:xfrm>
          <a:prstGeom prst="bevel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775228"/>
              </p:ext>
            </p:extLst>
          </p:nvPr>
        </p:nvGraphicFramePr>
        <p:xfrm>
          <a:off x="5436096" y="1909973"/>
          <a:ext cx="3600400" cy="3943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585"/>
                <a:gridCol w="1107815"/>
              </a:tblGrid>
              <a:tr h="5171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55 487,7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420 905,3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32 583,4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462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 от негосударственных организаций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19 231,9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бюджетов бюджетной системы Российской Федерации от возврата остатков субсидий,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субвенций и иных МБТ, имеющих целевое назначение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65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 (от граждан)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41,4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Выгнутая вверх стрелка 4"/>
          <p:cNvSpPr/>
          <p:nvPr/>
        </p:nvSpPr>
        <p:spPr>
          <a:xfrm rot="960228">
            <a:off x="4756611" y="960484"/>
            <a:ext cx="2278843" cy="647904"/>
          </a:xfrm>
          <a:prstGeom prst="curved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115616" y="2060848"/>
            <a:ext cx="26174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479358" y="2231752"/>
            <a:ext cx="216024" cy="83720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flipH="1" flipV="1">
            <a:off x="2267744" y="4437110"/>
            <a:ext cx="216024" cy="115595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0800000">
            <a:off x="4427983" y="3676757"/>
            <a:ext cx="216024" cy="19163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95936" y="3116705"/>
            <a:ext cx="859537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prstClr val="white"/>
                </a:solidFill>
              </a:rPr>
              <a:t>128 449,2 (4,0 %)</a:t>
            </a:r>
            <a:endParaRPr lang="ru-RU" sz="11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Северо-Енисейского района в 2022 году, (тыс. рублей)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092779"/>
              </p:ext>
            </p:extLst>
          </p:nvPr>
        </p:nvGraphicFramePr>
        <p:xfrm>
          <a:off x="323528" y="260648"/>
          <a:ext cx="843528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7943483"/>
              </p:ext>
            </p:extLst>
          </p:nvPr>
        </p:nvGraphicFramePr>
        <p:xfrm>
          <a:off x="5508104" y="4869160"/>
          <a:ext cx="3456384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9677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072" y="142852"/>
            <a:ext cx="7829576" cy="9818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и динамика доходов бюджета Северо-Енисейского района, (тыс. рублей)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167776"/>
              </p:ext>
            </p:extLst>
          </p:nvPr>
        </p:nvGraphicFramePr>
        <p:xfrm>
          <a:off x="-12031" y="1551732"/>
          <a:ext cx="9144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82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93978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налоговых доходов бюджета 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34540"/>
              </p:ext>
            </p:extLst>
          </p:nvPr>
        </p:nvGraphicFramePr>
        <p:xfrm>
          <a:off x="9492" y="1412776"/>
          <a:ext cx="9134508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699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99412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неналоговых доходов бюджета Северо-Енисейского района, (тыс. рублей)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77809"/>
              </p:ext>
            </p:extLst>
          </p:nvPr>
        </p:nvGraphicFramePr>
        <p:xfrm>
          <a:off x="152400" y="1295400"/>
          <a:ext cx="8892000" cy="55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889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800972" cy="477836"/>
          </a:xfrm>
        </p:spPr>
        <p:txBody>
          <a:bodyPr>
            <a:normAutofit fontScale="90000"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Структура налога на доходы физических лиц бюджета Северо-Енисейского района в 2022 году,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63246"/>
              </p:ext>
            </p:extLst>
          </p:nvPr>
        </p:nvGraphicFramePr>
        <p:xfrm>
          <a:off x="179512" y="692696"/>
          <a:ext cx="8750424" cy="59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9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ПОСТУПЛЕНИЯ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ДОХОДАМ ОТ ИСПОЛЬЗОВАНИЯ ИМУЩЕСТВА, НАХОДЯЩЕГОСЯ В МУНИЦИПАЛЬНОЙ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СОБСТВЕННОСТИ,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872848"/>
              </p:ext>
            </p:extLst>
          </p:nvPr>
        </p:nvGraphicFramePr>
        <p:xfrm>
          <a:off x="755576" y="1124741"/>
          <a:ext cx="7488832" cy="5108922"/>
        </p:xfrm>
        <a:graphic>
          <a:graphicData uri="http://schemas.openxmlformats.org/drawingml/2006/table">
            <a:tbl>
              <a:tblPr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240360"/>
                <a:gridCol w="864096"/>
                <a:gridCol w="936104"/>
                <a:gridCol w="786873"/>
                <a:gridCol w="797303"/>
                <a:gridCol w="864096"/>
              </a:tblGrid>
              <a:tr h="3193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Наименование вида доходов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2023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2024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93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59 483,0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87 641,9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62 680,7</a:t>
                      </a: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59 505,4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59 505,4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127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28 871,4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</a:t>
                      </a:r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634,7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30 746,3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28 068,0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28 068,0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09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получаемые в виде арендной платы за земли, находящиеся в муниципальной собственности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2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596,7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35 700,6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9 437,0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3 528,0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3 528,0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127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имущества, находящегося в оперативном управлении  органов местного самоуправления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23 792,5</a:t>
                      </a: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158,5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434,1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1 336,2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1 336,2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127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сдачи в аренду </a:t>
                      </a:r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имущества, составляющего </a:t>
                      </a:r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казну муниципальных районов (за </a:t>
                      </a:r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исключением </a:t>
                      </a:r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земельных участков)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1 074,4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1 840,2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1 422,9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1 422,9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09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перечисления части прибыли, остающейся после уплаты налогов и иных обязательных платежей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127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муниципальных районов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222,2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23 103,7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20 223,1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25 150,3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25 150,3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" marR="9143" marT="914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9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9720" y="274638"/>
            <a:ext cx="7597080" cy="994122"/>
          </a:xfrm>
        </p:spPr>
        <p:txBody>
          <a:bodyPr>
            <a:normAutofit/>
          </a:bodyPr>
          <a:lstStyle/>
          <a:p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учреждениями </a:t>
            </a:r>
            <a:b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год, </a:t>
            </a:r>
            <a:r>
              <a:rPr lang="ru-RU" sz="1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(тыс</a:t>
            </a:r>
            <a:r>
              <a:rPr lang="ru-RU" sz="1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рублей)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640960" cy="50734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467544" y="1124744"/>
            <a:ext cx="4248472" cy="1656184"/>
          </a:xfrm>
          <a:prstGeom prst="wedgeRoundRectCallout">
            <a:avLst>
              <a:gd name="adj1" fmla="val -19706"/>
              <a:gd name="adj2" fmla="val 78129"/>
              <a:gd name="adj3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казенными учреждениями, поступающие в бюджет Северо-Енисейского района</a:t>
            </a: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6 934,3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39552" y="3284984"/>
            <a:ext cx="3456384" cy="3384376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«Северо-Енисейская </a:t>
            </a:r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муниципальная информационная 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служба» 2 670,0</a:t>
            </a:r>
          </a:p>
          <a:p>
            <a:endParaRPr lang="ru-RU" sz="12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«Аварийно-спасательное </a:t>
            </a:r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Северо-Енисейского 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района» 2 288,9</a:t>
            </a:r>
          </a:p>
          <a:p>
            <a:endParaRPr lang="ru-RU" sz="12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МКУ  «Спортивный </a:t>
            </a:r>
            <a:r>
              <a:rPr lang="ru-RU" sz="12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комплекс Северо-Енисейского района </a:t>
            </a:r>
            <a:r>
              <a:rPr lang="ru-RU" sz="12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«Нерика» 1 975,4</a:t>
            </a:r>
            <a:endParaRPr lang="ru-RU" sz="12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67944" y="3068960"/>
            <a:ext cx="5076056" cy="37444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>
              <a:solidFill>
                <a:prstClr val="white"/>
              </a:solidFill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МБДОУ «Северо-Енисейский сад № 1» - 1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383,5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МБДОУ «Северо-Енисейский сад 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872,0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МБДОУ комбинированного вида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«Северо-Енисейский сад № 4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1 002,0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МБДОУ «Северо-Енисейский сад 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5» - 1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219,8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«Северо-Енисейский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сад-ясли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«Иволга»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имени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Гайнутдиновой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Валентины Брониславовны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1 596,9</a:t>
            </a:r>
          </a:p>
          <a:p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«ССШ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1» - 660,6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«ССШ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2» - 433,3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«ТСШ№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3» - 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683,0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«БСШ№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529,6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«НСШ№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478,2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«ВСШ№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8» -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130,4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клубная система Северо-Енисейского района»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414,9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«Централизованная библиотечная система Северо-Енисейского района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91,2</a:t>
            </a:r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«Муниципальный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музей истории золотодобычи Северо-Енисейского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района»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181,8</a:t>
            </a:r>
          </a:p>
          <a:p>
            <a:endParaRPr lang="ru-RU" sz="10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МБУ ДО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Северо-Енисейская </a:t>
            </a:r>
            <a:r>
              <a:rPr lang="ru-RU" sz="1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детская школа </a:t>
            </a:r>
            <a:r>
              <a:rPr lang="ru-RU" sz="1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искусств» 10,0</a:t>
            </a:r>
            <a:endParaRPr lang="ru-RU" sz="1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 smtClean="0">
              <a:solidFill>
                <a:prstClr val="white"/>
              </a:solidFill>
            </a:endParaRPr>
          </a:p>
          <a:p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932040" y="1124744"/>
            <a:ext cx="3744416" cy="1800200"/>
          </a:xfrm>
          <a:prstGeom prst="wedgeRoundRectCallout">
            <a:avLst>
              <a:gd name="adj1" fmla="val -20893"/>
              <a:gd name="adj2" fmla="val 6673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 муниципальными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бюджетными учреждениями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поступающие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лицевые счета бюджетных учреждений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9 687,2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34630"/>
      </p:ext>
    </p:extLst>
  </p:cSld>
  <p:clrMapOvr>
    <a:masterClrMapping/>
  </p:clrMapOvr>
</p:sld>
</file>

<file path=ppt/theme/theme1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3632</TotalTime>
  <Words>930</Words>
  <Application>Microsoft Office PowerPoint</Application>
  <PresentationFormat>Экран (4:3)</PresentationFormat>
  <Paragraphs>245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8_Тема Office</vt:lpstr>
      <vt:lpstr>9_Тема Office</vt:lpstr>
      <vt:lpstr>6_Тема Office</vt:lpstr>
      <vt:lpstr>Структура доходов бюджета на 2022 год (тыс. рублей)</vt:lpstr>
      <vt:lpstr>Структура доходов бюджета Северо-Енисейского района в 2022 году, (тыс. рублей)</vt:lpstr>
      <vt:lpstr>Структура и динамика доходов бюджета Северо-Енисейского района, (тыс. рублей)</vt:lpstr>
      <vt:lpstr>Динамика налоговых доходов бюджета Северо-Енисейского района, (тыс. рублей)</vt:lpstr>
      <vt:lpstr>Динамика неналоговых доходов бюджета Северо-Енисейского района, (тыс. рублей)</vt:lpstr>
      <vt:lpstr>Структура налога на доходы физических лиц бюджета Северо-Енисейского района в 2022 году,  (тыс. рублей)</vt:lpstr>
      <vt:lpstr>ПОСТУПЛЕНИЯ ПО ДОХОДАМ ОТ ИСПОЛЬЗОВАНИЯ ИМУЩЕСТВА, НАХОДЯЩЕГОСЯ В МУНИЦИПАЛЬНОЙ СОБСТВЕННОСТИ, (тыс. рублей)</vt:lpstr>
      <vt:lpstr>Доходы от оказания платных услуг муниципальными учреждениями  на 2022 год, (тыс. рублей)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User3</dc:creator>
  <cp:lastModifiedBy>User3</cp:lastModifiedBy>
  <cp:revision>412</cp:revision>
  <cp:lastPrinted>2023-01-18T08:47:46Z</cp:lastPrinted>
  <dcterms:created xsi:type="dcterms:W3CDTF">2021-10-25T04:12:17Z</dcterms:created>
  <dcterms:modified xsi:type="dcterms:W3CDTF">2023-01-18T09:30:51Z</dcterms:modified>
</cp:coreProperties>
</file>