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09F7"/>
    <a:srgbClr val="00FF00"/>
    <a:srgbClr val="E79603"/>
    <a:srgbClr val="E15B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3618" y="-4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000250" y="0"/>
            <a:ext cx="4857750" cy="9144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2571750" y="4572000"/>
            <a:ext cx="9144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2525151" y="711200"/>
            <a:ext cx="3829050" cy="3824224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2515831" y="4719819"/>
            <a:ext cx="3836084" cy="1468331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4403418" y="8743928"/>
            <a:ext cx="1501848" cy="302536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114550" y="8743928"/>
            <a:ext cx="2195792" cy="3048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5910663" y="8741664"/>
            <a:ext cx="441252" cy="3048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14900" y="366608"/>
            <a:ext cx="1143000" cy="7802033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90"/>
            <a:ext cx="4514850" cy="780203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182112" y="8743928"/>
            <a:ext cx="1501848" cy="302536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2900" y="8741664"/>
            <a:ext cx="2743200" cy="3048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690872" y="8737600"/>
            <a:ext cx="441252" cy="3048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0" y="3762450"/>
            <a:ext cx="4691616" cy="1816100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0100" y="2540001"/>
            <a:ext cx="4691616" cy="991343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543179" y="8742413"/>
            <a:ext cx="1501848" cy="302536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01519" y="8742413"/>
            <a:ext cx="2171700" cy="3048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050464" y="8740149"/>
            <a:ext cx="441252" cy="3048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2640330" cy="6034617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34106" y="2133601"/>
            <a:ext cx="2640330" cy="6034617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823200"/>
            <a:ext cx="2640330" cy="6096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134106" y="7823200"/>
            <a:ext cx="2640330" cy="6096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2282453"/>
            <a:ext cx="2640330" cy="5486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134106" y="2282453"/>
            <a:ext cx="2640330" cy="5486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4423410" cy="156464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1996555"/>
            <a:ext cx="4423410" cy="803349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" y="2844800"/>
            <a:ext cx="5429250" cy="58290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448477" y="1339558"/>
            <a:ext cx="3239645" cy="575009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447530" y="1331756"/>
            <a:ext cx="3239645" cy="575009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1824" y="1524000"/>
            <a:ext cx="2571750" cy="27432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41824" y="4378179"/>
            <a:ext cx="2571750" cy="256032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497762" y="1388003"/>
            <a:ext cx="3154680" cy="560832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6115050" y="0"/>
            <a:ext cx="742950" cy="9144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29250" cy="1524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342900" y="2145888"/>
            <a:ext cx="5429250" cy="646176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3184452" y="8743928"/>
            <a:ext cx="1501848" cy="302536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342900" y="8743928"/>
            <a:ext cx="2743200" cy="3048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4688586" y="8741664"/>
            <a:ext cx="441252" cy="3048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alphaModFix amt="5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U:\ОТДЕЛ ЭКОНОМИЧЕСКОГО АНАЛИЗА\-=электронная почта=-\Разумова\3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648" y="6516216"/>
            <a:ext cx="6597352" cy="262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268760" y="179512"/>
            <a:ext cx="4358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Администрация Северо-Енисейского района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48880" y="8559225"/>
            <a:ext cx="2275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tabLst>
                <a:tab pos="2395538" algn="l"/>
              </a:tabLst>
            </a:pPr>
            <a:r>
              <a:rPr lang="ru-RU" altLang="ru-RU" sz="1400" b="1" dirty="0" smtClean="0">
                <a:latin typeface="Times New Roman" pitchFamily="18" charset="0"/>
              </a:rPr>
              <a:t>гп</a:t>
            </a:r>
            <a:r>
              <a:rPr lang="ru-RU" altLang="ru-RU" sz="1600" b="1" dirty="0" smtClean="0">
                <a:latin typeface="Times New Roman" pitchFamily="18" charset="0"/>
              </a:rPr>
              <a:t> Северо-Енисейский</a:t>
            </a:r>
            <a:endParaRPr lang="ru-RU" altLang="ru-RU" sz="500" dirty="0" smtClean="0"/>
          </a:p>
          <a:p>
            <a:pPr algn="ctr">
              <a:tabLst>
                <a:tab pos="2395538" algn="l"/>
              </a:tabLst>
            </a:pPr>
            <a:r>
              <a:rPr lang="ru-RU" altLang="ru-RU" sz="1600" b="1" dirty="0" smtClean="0">
                <a:latin typeface="Times New Roman" pitchFamily="18" charset="0"/>
              </a:rPr>
              <a:t>2019 год</a:t>
            </a:r>
            <a:endParaRPr lang="ru-RU" altLang="ru-RU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204864" y="3707904"/>
            <a:ext cx="46531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Информация</a:t>
            </a:r>
          </a:p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реализации национального проекта «Жилье и городская среда» на территории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Северо-Енисейского района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 2019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762375" y="755576"/>
            <a:ext cx="3095625" cy="2762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http://www.admse.ru/upload/iblock/92b/Сквер%20Радуга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88640" y="827584"/>
            <a:ext cx="374441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C:\Users\norm\Desktop\Для презентации\Для презентации\Городская среда (логотип).jpg"/>
          <p:cNvPicPr/>
          <p:nvPr/>
        </p:nvPicPr>
        <p:blipFill>
          <a:blip r:embed="rId6" cstate="print">
            <a:clrChange>
              <a:clrFrom>
                <a:srgbClr val="EF6524"/>
              </a:clrFrom>
              <a:clrTo>
                <a:srgbClr val="EF652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4664" y="3419872"/>
            <a:ext cx="1800200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0648" y="5076056"/>
            <a:ext cx="3384376" cy="2321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7" descr="C:\Users\SVV\Desktop\P80514-192253.jpg"/>
          <p:cNvPicPr>
            <a:picLocks noChangeAspect="1" noChangeArrowheads="1"/>
          </p:cNvPicPr>
          <p:nvPr/>
        </p:nvPicPr>
        <p:blipFill>
          <a:blip r:embed="rId8" cstate="print">
            <a:lum contrast="20000"/>
          </a:blip>
          <a:srcRect l="19396" t="14859" b="25146"/>
          <a:stretch>
            <a:fillRect/>
          </a:stretch>
        </p:blipFill>
        <p:spPr bwMode="auto">
          <a:xfrm>
            <a:off x="3501008" y="5076056"/>
            <a:ext cx="3356992" cy="2338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C:\Users\ANR\Desktop\фото к докладу\9.bmp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62879" y="5076056"/>
            <a:ext cx="3295121" cy="2381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216</TotalTime>
  <Words>22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Изящная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Цветущий поселок Брянка  Северо-Енисейского района  Работа с населением по благоустройству территории  за 2017год и 9 месяцев 2018 года (Фотоальбом) </dc:title>
  <dc:creator>Шокало Светлана Александровна</dc:creator>
  <cp:lastModifiedBy>LTA</cp:lastModifiedBy>
  <cp:revision>54</cp:revision>
  <dcterms:created xsi:type="dcterms:W3CDTF">2018-10-05T05:18:14Z</dcterms:created>
  <dcterms:modified xsi:type="dcterms:W3CDTF">2020-02-18T03:29:02Z</dcterms:modified>
</cp:coreProperties>
</file>