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353" r:id="rId2"/>
    <p:sldId id="359" r:id="rId3"/>
    <p:sldId id="356" r:id="rId4"/>
    <p:sldId id="357" r:id="rId5"/>
    <p:sldId id="354" r:id="rId6"/>
    <p:sldId id="358" r:id="rId7"/>
    <p:sldId id="355" r:id="rId8"/>
    <p:sldId id="360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713333583322029E-3"/>
          <c:y val="1.8342255977113728E-2"/>
          <c:w val="0.98111634094766376"/>
          <c:h val="0.9752783835420807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-4.4487741488467486E-2"/>
                  <c:y val="0.32346461782223818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4 075 910,7</a:t>
                    </a:r>
                  </a:p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(100%)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53006867549698E-4"/>
          <c:y val="0.23658193453297016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13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-3.9083674165402808E-2"/>
                  <c:y val="0.3650061837568522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3 293 214,2</a:t>
                    </a:r>
                  </a:p>
                  <a:p>
                    <a:r>
                      <a: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(80,8 %)</a:t>
                    </a:r>
                    <a:endParaRPr lang="ru-RU" sz="1200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48330993525971E-4"/>
          <c:y val="0.25735255395209283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bubble3D val="0"/>
          </c:dPt>
          <c:dLbls>
            <c:dLbl>
              <c:idx val="0"/>
              <c:layout>
                <c:manualLayout>
                  <c:x val="4.8586773186817716E-3"/>
                  <c:y val="0.23622801626192308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565 594,6</a:t>
                    </a:r>
                  </a:p>
                  <a:p>
                    <a:r>
                      <a: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(13,9 %)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523277900044261E-2"/>
          <c:y val="0.25735252948057596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2"/>
          <c:dPt>
            <c:idx val="0"/>
            <c:bubble3D val="0"/>
            <c:explosion val="0"/>
          </c:dPt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528588610927288E-2"/>
          <c:y val="9.070420746901138E-2"/>
          <c:w val="0.90947141138907273"/>
          <c:h val="0.773822353071880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7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3293214.2</c:v>
                </c:pt>
                <c:pt idx="1">
                  <c:v>217101.9</c:v>
                </c:pt>
                <c:pt idx="2">
                  <c:v>565594.6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8595787336760559E-2"/>
          <c:y val="0.80073404542352433"/>
          <c:w val="0.47726988667925796"/>
          <c:h val="0.16814203183773233"/>
        </c:manualLayout>
      </c:layout>
      <c:overlay val="0"/>
      <c:txPr>
        <a:bodyPr/>
        <a:lstStyle/>
        <a:p>
          <a:pPr>
            <a:defRPr sz="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981408573928256E-2"/>
          <c:y val="1.6880952380952382E-2"/>
          <c:w val="0.65673873578302711"/>
          <c:h val="0.80542875890513688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Лист1!$D$1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6"/>
              <c:layout>
                <c:manualLayout>
                  <c:x val="1.1111111111111112E-2"/>
                  <c:y val="4.7619047619047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2019 - 
1 943 567,0</c:v>
                </c:pt>
                <c:pt idx="1">
                  <c:v>2020 - 
3 226 980,2</c:v>
                </c:pt>
                <c:pt idx="2">
                  <c:v>2021 - 
3 301 813,8</c:v>
                </c:pt>
                <c:pt idx="3">
                  <c:v>2022- 
2 590 383,9</c:v>
                </c:pt>
                <c:pt idx="4">
                  <c:v>2023 - 
4080369,4</c:v>
                </c:pt>
                <c:pt idx="5">
                  <c:v>2024 - 
3111586,2</c:v>
                </c:pt>
                <c:pt idx="6">
                  <c:v>2025 - 
3 213 907,4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108915.6</c:v>
                </c:pt>
                <c:pt idx="1">
                  <c:v>105789.2</c:v>
                </c:pt>
                <c:pt idx="2">
                  <c:v>149856.70000000001</c:v>
                </c:pt>
                <c:pt idx="3">
                  <c:v>130214.3</c:v>
                </c:pt>
                <c:pt idx="4">
                  <c:v>217101.9</c:v>
                </c:pt>
                <c:pt idx="5">
                  <c:v>99849.2</c:v>
                </c:pt>
                <c:pt idx="6">
                  <c:v>99805.7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2019 - 
1 943 567,0</c:v>
                </c:pt>
                <c:pt idx="1">
                  <c:v>2020 - 
3 226 980,2</c:v>
                </c:pt>
                <c:pt idx="2">
                  <c:v>2021 - 
3 301 813,8</c:v>
                </c:pt>
                <c:pt idx="3">
                  <c:v>2022- 
2 590 383,9</c:v>
                </c:pt>
                <c:pt idx="4">
                  <c:v>2023 - 
4080369,4</c:v>
                </c:pt>
                <c:pt idx="5">
                  <c:v>2024 - 
3111586,2</c:v>
                </c:pt>
                <c:pt idx="6">
                  <c:v>2025 - 
3 213 907,4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801185.5</c:v>
                </c:pt>
                <c:pt idx="1">
                  <c:v>625919.9</c:v>
                </c:pt>
                <c:pt idx="2">
                  <c:v>511397.6</c:v>
                </c:pt>
                <c:pt idx="3">
                  <c:v>519232.8</c:v>
                </c:pt>
                <c:pt idx="4">
                  <c:v>565594.6</c:v>
                </c:pt>
                <c:pt idx="5">
                  <c:v>475587.9</c:v>
                </c:pt>
                <c:pt idx="6">
                  <c:v>475840.9</c:v>
                </c:pt>
              </c:numCache>
            </c:numRef>
          </c:val>
        </c:ser>
        <c:ser>
          <c:idx val="3"/>
          <c:order val="2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4.1666666666666796E-3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2019 - 
1 943 567,0</c:v>
                </c:pt>
                <c:pt idx="1">
                  <c:v>2020 - 
3 226 980,2</c:v>
                </c:pt>
                <c:pt idx="2">
                  <c:v>2021 - 
3 301 813,8</c:v>
                </c:pt>
                <c:pt idx="3">
                  <c:v>2022- 
2 590 383,9</c:v>
                </c:pt>
                <c:pt idx="4">
                  <c:v>2023 - 
4080369,4</c:v>
                </c:pt>
                <c:pt idx="5">
                  <c:v>2024 - 
3111586,2</c:v>
                </c:pt>
                <c:pt idx="6">
                  <c:v>2025 - 
3 213 907,4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1033465.9</c:v>
                </c:pt>
                <c:pt idx="1">
                  <c:v>2495271.1</c:v>
                </c:pt>
                <c:pt idx="2">
                  <c:v>2640559.5</c:v>
                </c:pt>
                <c:pt idx="3">
                  <c:v>1940936.8</c:v>
                </c:pt>
                <c:pt idx="4">
                  <c:v>3293214.2</c:v>
                </c:pt>
                <c:pt idx="5">
                  <c:v>2536149.1</c:v>
                </c:pt>
                <c:pt idx="6">
                  <c:v>2638260.7999999998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3"/>
        <c:gapDepth val="233"/>
        <c:shape val="box"/>
        <c:axId val="34412032"/>
        <c:axId val="34413568"/>
        <c:axId val="0"/>
      </c:bar3DChart>
      <c:catAx>
        <c:axId val="34412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413568"/>
        <c:crosses val="autoZero"/>
        <c:auto val="1"/>
        <c:lblAlgn val="ctr"/>
        <c:lblOffset val="100"/>
        <c:noMultiLvlLbl val="0"/>
      </c:catAx>
      <c:valAx>
        <c:axId val="3441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412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380938320209988"/>
          <c:y val="0.10816010498687664"/>
          <c:w val="0.24369061679790027"/>
          <c:h val="0.56715898012748411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918977519114511E-2"/>
          <c:y val="3.6269593046789839E-2"/>
          <c:w val="0.70911388793791863"/>
          <c:h val="0.8373788167562192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имущество</c:v>
                </c:pt>
              </c:strCache>
            </c:strRef>
          </c:tx>
          <c:spPr>
            <a:solidFill>
              <a:schemeClr val="accent6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1709964017766473E-3"/>
                  <c:y val="1.3675176862031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903321339255746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06642678510985E-3"/>
                  <c:y val="1.5954373005703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709964017766473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805547928799229E-3"/>
                  <c:y val="1.8233569149375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806642678510985E-3"/>
                  <c:y val="1.8233569149375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806642678510985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903321339254471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903321339255492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
995 661,9</c:v>
                </c:pt>
                <c:pt idx="1">
                  <c:v>2019
1 033 465,9</c:v>
                </c:pt>
                <c:pt idx="2">
                  <c:v>2020
2 495 271,1</c:v>
                </c:pt>
                <c:pt idx="3">
                  <c:v>2021
2 640 559,5</c:v>
                </c:pt>
                <c:pt idx="4">
                  <c:v>2022
1 940 936,8</c:v>
                </c:pt>
                <c:pt idx="5">
                  <c:v>2023
3 294 066,7</c:v>
                </c:pt>
                <c:pt idx="6">
                  <c:v>2024
2 536 149,1</c:v>
                </c:pt>
                <c:pt idx="7">
                  <c:v>2025
2 638 260,3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2712</c:v>
                </c:pt>
                <c:pt idx="1">
                  <c:v>2901.6</c:v>
                </c:pt>
                <c:pt idx="2">
                  <c:v>2808.3</c:v>
                </c:pt>
                <c:pt idx="3">
                  <c:v>3819.4</c:v>
                </c:pt>
                <c:pt idx="4">
                  <c:v>4650.7</c:v>
                </c:pt>
                <c:pt idx="5">
                  <c:v>4509</c:v>
                </c:pt>
                <c:pt idx="6">
                  <c:v>5141.5</c:v>
                </c:pt>
                <c:pt idx="7">
                  <c:v>5347.1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613285357021969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613285357021969E-3"/>
                  <c:y val="1.823356914937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1709964017765458E-3"/>
                  <c:y val="1.823356914937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709964017765458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806642678512004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806642678510985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
995 661,9</c:v>
                </c:pt>
                <c:pt idx="1">
                  <c:v>2019
1 033 465,9</c:v>
                </c:pt>
                <c:pt idx="2">
                  <c:v>2020
2 495 271,1</c:v>
                </c:pt>
                <c:pt idx="3">
                  <c:v>2021
2 640 559,5</c:v>
                </c:pt>
                <c:pt idx="4">
                  <c:v>2022
1 940 936,8</c:v>
                </c:pt>
                <c:pt idx="5">
                  <c:v>2023
3 294 066,7</c:v>
                </c:pt>
                <c:pt idx="6">
                  <c:v>2024
2 536 149,1</c:v>
                </c:pt>
                <c:pt idx="7">
                  <c:v>2025
2 638 260,3</c:v>
                </c:pt>
              </c:strCache>
            </c:strRef>
          </c:cat>
          <c:val>
            <c:numRef>
              <c:f>Лист1!$C$2:$C$9</c:f>
              <c:numCache>
                <c:formatCode>#,##0.0</c:formatCode>
                <c:ptCount val="8"/>
                <c:pt idx="0">
                  <c:v>1270.5999999999999</c:v>
                </c:pt>
                <c:pt idx="1">
                  <c:v>1467.3</c:v>
                </c:pt>
                <c:pt idx="2">
                  <c:v>1357.4</c:v>
                </c:pt>
                <c:pt idx="3">
                  <c:v>1562.1</c:v>
                </c:pt>
                <c:pt idx="4">
                  <c:v>3645</c:v>
                </c:pt>
                <c:pt idx="5">
                  <c:v>2590.8000000000002</c:v>
                </c:pt>
                <c:pt idx="6">
                  <c:v>2461.8000000000002</c:v>
                </c:pt>
                <c:pt idx="7">
                  <c:v>2606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госпошлина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03321339255492E-3"/>
                  <c:y val="4.55839228734373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903321339256002E-3"/>
                  <c:y val="4.5583922873439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55839228734373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903321339255492E-3"/>
                  <c:y val="6.8375884310157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8375884310157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516606696277457E-3"/>
                  <c:y val="4.558392287343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613285357020946E-3"/>
                  <c:y val="1.823356914937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5613285357021969E-3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903321339255492E-3"/>
                  <c:y val="1.823356914937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
995 661,9</c:v>
                </c:pt>
                <c:pt idx="1">
                  <c:v>2019
1 033 465,9</c:v>
                </c:pt>
                <c:pt idx="2">
                  <c:v>2020
2 495 271,1</c:v>
                </c:pt>
                <c:pt idx="3">
                  <c:v>2021
2 640 559,5</c:v>
                </c:pt>
                <c:pt idx="4">
                  <c:v>2022
1 940 936,8</c:v>
                </c:pt>
                <c:pt idx="5">
                  <c:v>2023
3 294 066,7</c:v>
                </c:pt>
                <c:pt idx="6">
                  <c:v>2024
2 536 149,1</c:v>
                </c:pt>
                <c:pt idx="7">
                  <c:v>2025
2 638 260,3</c:v>
                </c:pt>
              </c:strCache>
            </c:strRef>
          </c:cat>
          <c:val>
            <c:numRef>
              <c:f>Лист1!$D$2:$D$9</c:f>
              <c:numCache>
                <c:formatCode>#,##0.0</c:formatCode>
                <c:ptCount val="8"/>
                <c:pt idx="0">
                  <c:v>1665.4</c:v>
                </c:pt>
                <c:pt idx="1">
                  <c:v>1640.5</c:v>
                </c:pt>
                <c:pt idx="2">
                  <c:v>1642.6</c:v>
                </c:pt>
                <c:pt idx="3">
                  <c:v>1916.6</c:v>
                </c:pt>
                <c:pt idx="4">
                  <c:v>1994.5</c:v>
                </c:pt>
                <c:pt idx="5">
                  <c:v>1670</c:v>
                </c:pt>
                <c:pt idx="6">
                  <c:v>1368.2</c:v>
                </c:pt>
                <c:pt idx="7">
                  <c:v>1368.2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налоги на совокупный доход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1709964017766473E-3"/>
                  <c:y val="1.1395801254096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613285357021969E-3"/>
                  <c:y val="9.116784574687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806642678510985E-3"/>
                  <c:y val="9.1167845746876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903321339256002E-3"/>
                  <c:y val="1.1395801254096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903321339254981E-3"/>
                  <c:y val="9.1167845746877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806642678509961E-3"/>
                  <c:y val="1.1395980718359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22657071404394E-2"/>
                  <c:y val="1.3675176862031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7806642678510985E-3"/>
                  <c:y val="1.3675176862031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7323249374787427E-3"/>
                  <c:y val="1.3675176862031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
995 661,9</c:v>
                </c:pt>
                <c:pt idx="1">
                  <c:v>2019
1 033 465,9</c:v>
                </c:pt>
                <c:pt idx="2">
                  <c:v>2020
2 495 271,1</c:v>
                </c:pt>
                <c:pt idx="3">
                  <c:v>2021
2 640 559,5</c:v>
                </c:pt>
                <c:pt idx="4">
                  <c:v>2022
1 940 936,8</c:v>
                </c:pt>
                <c:pt idx="5">
                  <c:v>2023
3 294 066,7</c:v>
                </c:pt>
                <c:pt idx="6">
                  <c:v>2024
2 536 149,1</c:v>
                </c:pt>
                <c:pt idx="7">
                  <c:v>2025
2 638 260,3</c:v>
                </c:pt>
              </c:strCache>
            </c:strRef>
          </c:cat>
          <c:val>
            <c:numRef>
              <c:f>Лист1!$E$2:$E$9</c:f>
              <c:numCache>
                <c:formatCode>#,##0.0</c:formatCode>
                <c:ptCount val="8"/>
                <c:pt idx="0">
                  <c:v>8155</c:v>
                </c:pt>
                <c:pt idx="1">
                  <c:v>9646.9</c:v>
                </c:pt>
                <c:pt idx="2">
                  <c:v>14656.2</c:v>
                </c:pt>
                <c:pt idx="3">
                  <c:v>15740.6</c:v>
                </c:pt>
                <c:pt idx="4">
                  <c:v>19972.900000000001</c:v>
                </c:pt>
                <c:pt idx="5">
                  <c:v>19878.099999999999</c:v>
                </c:pt>
                <c:pt idx="6">
                  <c:v>24255</c:v>
                </c:pt>
                <c:pt idx="7">
                  <c:v>25900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7806642678510985E-3"/>
                  <c:y val="5.0142315160782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806642678510985E-3"/>
                  <c:y val="6.6096688166485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322154625076682E-3"/>
                  <c:y val="5.01421356965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323249374788954E-3"/>
                  <c:y val="7.7492668884844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419928035532945E-3"/>
                  <c:y val="8.6609453459532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419928035533969E-3"/>
                  <c:y val="0.10484302260890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3419928035532945E-3"/>
                  <c:y val="0.102563826465235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9516606696277457E-3"/>
                  <c:y val="9.1167845746876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903321339255491E-2"/>
                  <c:y val="0.102563826465235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
995 661,9</c:v>
                </c:pt>
                <c:pt idx="1">
                  <c:v>2019
1 033 465,9</c:v>
                </c:pt>
                <c:pt idx="2">
                  <c:v>2020
2 495 271,1</c:v>
                </c:pt>
                <c:pt idx="3">
                  <c:v>2021
2 640 559,5</c:v>
                </c:pt>
                <c:pt idx="4">
                  <c:v>2022
1 940 936,8</c:v>
                </c:pt>
                <c:pt idx="5">
                  <c:v>2023
3 294 066,7</c:v>
                </c:pt>
                <c:pt idx="6">
                  <c:v>2024
2 536 149,1</c:v>
                </c:pt>
                <c:pt idx="7">
                  <c:v>2025
2 638 260,3</c:v>
                </c:pt>
              </c:strCache>
            </c:strRef>
          </c:cat>
          <c:val>
            <c:numRef>
              <c:f>Лист1!$F$2:$F$9</c:f>
              <c:numCache>
                <c:formatCode>#,##0.0</c:formatCode>
                <c:ptCount val="8"/>
                <c:pt idx="0">
                  <c:v>531619.19999999995</c:v>
                </c:pt>
                <c:pt idx="1">
                  <c:v>554395</c:v>
                </c:pt>
                <c:pt idx="2">
                  <c:v>672150.1</c:v>
                </c:pt>
                <c:pt idx="3">
                  <c:v>700502.9</c:v>
                </c:pt>
                <c:pt idx="4">
                  <c:v>776147.2</c:v>
                </c:pt>
                <c:pt idx="5">
                  <c:v>959418.8</c:v>
                </c:pt>
                <c:pt idx="6">
                  <c:v>902410.6</c:v>
                </c:pt>
                <c:pt idx="7">
                  <c:v>938507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налог на прибыль организаций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1122657071404342E-2"/>
                  <c:y val="-1.3675176862031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22657071404394E-2"/>
                  <c:y val="-1.1395980718359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
995 661,9</c:v>
                </c:pt>
                <c:pt idx="1">
                  <c:v>2019
1 033 465,9</c:v>
                </c:pt>
                <c:pt idx="2">
                  <c:v>2020
2 495 271,1</c:v>
                </c:pt>
                <c:pt idx="3">
                  <c:v>2021
2 640 559,5</c:v>
                </c:pt>
                <c:pt idx="4">
                  <c:v>2022
1 940 936,8</c:v>
                </c:pt>
                <c:pt idx="5">
                  <c:v>2023
3 294 066,7</c:v>
                </c:pt>
                <c:pt idx="6">
                  <c:v>2024
2 536 149,1</c:v>
                </c:pt>
                <c:pt idx="7">
                  <c:v>2025
2 638 260,3</c:v>
                </c:pt>
              </c:strCache>
            </c:strRef>
          </c:cat>
          <c:val>
            <c:numRef>
              <c:f>Лист1!$G$2:$G$9</c:f>
              <c:numCache>
                <c:formatCode>#,##0.0</c:formatCode>
                <c:ptCount val="8"/>
                <c:pt idx="0">
                  <c:v>450239.7</c:v>
                </c:pt>
                <c:pt idx="1">
                  <c:v>463414.6</c:v>
                </c:pt>
                <c:pt idx="2">
                  <c:v>1802656.5</c:v>
                </c:pt>
                <c:pt idx="3">
                  <c:v>1917017.9</c:v>
                </c:pt>
                <c:pt idx="4">
                  <c:v>1134526.5</c:v>
                </c:pt>
                <c:pt idx="5">
                  <c:v>2306000</c:v>
                </c:pt>
                <c:pt idx="6">
                  <c:v>1600512</c:v>
                </c:pt>
                <c:pt idx="7">
                  <c:v>1664532.5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23008"/>
        <c:axId val="34524544"/>
        <c:axId val="34416384"/>
      </c:bar3DChart>
      <c:catAx>
        <c:axId val="34523008"/>
        <c:scaling>
          <c:orientation val="minMax"/>
        </c:scaling>
        <c:delete val="0"/>
        <c:axPos val="b"/>
        <c:majorGridlines/>
        <c:numFmt formatCode="General" sourceLinked="1"/>
        <c:majorTickMark val="in"/>
        <c:minorTickMark val="in"/>
        <c:tickLblPos val="low"/>
        <c:txPr>
          <a:bodyPr rot="-540000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524544"/>
        <c:crosses val="autoZero"/>
        <c:auto val="0"/>
        <c:lblAlgn val="ctr"/>
        <c:lblOffset val="100"/>
        <c:noMultiLvlLbl val="0"/>
      </c:catAx>
      <c:valAx>
        <c:axId val="3452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523008"/>
        <c:crosses val="autoZero"/>
        <c:crossBetween val="between"/>
      </c:valAx>
      <c:serAx>
        <c:axId val="34416384"/>
        <c:scaling>
          <c:orientation val="minMax"/>
        </c:scaling>
        <c:delete val="1"/>
        <c:axPos val="b"/>
        <c:majorTickMark val="out"/>
        <c:minorTickMark val="none"/>
        <c:tickLblPos val="none"/>
        <c:crossAx val="3452454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050942645186798"/>
          <c:y val="0"/>
          <c:w val="0.15419692007495095"/>
          <c:h val="0.97966023825675608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20"/>
      <c:rotY val="20"/>
      <c:depthPercent val="110"/>
      <c:rAngAx val="1"/>
    </c:view3D>
    <c:floor>
      <c:thickness val="0"/>
      <c:spPr>
        <a:noFill/>
        <a:effectLst/>
        <a:scene3d>
          <a:camera prst="orthographicFront"/>
          <a:lightRig rig="threePt" dir="t"/>
        </a:scene3d>
        <a:sp3d prstMaterial="matte">
          <a:contourClr>
            <a:srgbClr val="000000"/>
          </a:contourClr>
        </a:sp3d>
      </c:spPr>
    </c:floor>
    <c:sideWall>
      <c:thickness val="0"/>
      <c:spPr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7.9657894736842108E-2"/>
          <c:y val="2.283100358422939E-2"/>
          <c:w val="0.65927753052607552"/>
          <c:h val="0.8803146010858233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административные платежи, штрафы, прочие</c:v>
                </c:pt>
              </c:strCache>
            </c:strRef>
          </c:tx>
          <c:spPr>
            <a:effectLst/>
          </c:spPr>
          <c:invertIfNegative val="0"/>
          <c:dLbls>
            <c:dLbl>
              <c:idx val="0"/>
              <c:layout>
                <c:manualLayout>
                  <c:x val="-2.8985507246376812E-3"/>
                  <c:y val="3.4246575342465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775303643725218E-3"/>
                  <c:y val="2.2980645161290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92753623188406E-3"/>
                  <c:y val="3.4246575342465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812785388127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478260869564689E-3"/>
                  <c:y val="1.8264840182648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3139482746518232E-17"/>
                  <c:y val="1.598173515981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971014492753624E-3"/>
                  <c:y val="1.598173515981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985507246376812E-3"/>
                  <c:y val="1.5981735159817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 
94 647,3</c:v>
                </c:pt>
                <c:pt idx="1">
                  <c:v>2019 
108 915,6</c:v>
                </c:pt>
                <c:pt idx="2">
                  <c:v>2020 
105 789,2</c:v>
                </c:pt>
                <c:pt idx="3">
                  <c:v>2021 
149 856,7</c:v>
                </c:pt>
                <c:pt idx="4">
                  <c:v>2022 
130214,3</c:v>
                </c:pt>
                <c:pt idx="5">
                  <c:v>2023 
206810,6</c:v>
                </c:pt>
                <c:pt idx="6">
                  <c:v>2024 
99849,2</c:v>
                </c:pt>
                <c:pt idx="7">
                  <c:v>2025 
99 805,7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4490.7</c:v>
                </c:pt>
                <c:pt idx="1">
                  <c:v>5369.1</c:v>
                </c:pt>
                <c:pt idx="2">
                  <c:v>1486.2</c:v>
                </c:pt>
                <c:pt idx="3">
                  <c:v>3955.4</c:v>
                </c:pt>
                <c:pt idx="4">
                  <c:v>3921.6</c:v>
                </c:pt>
                <c:pt idx="5">
                  <c:v>5698.1</c:v>
                </c:pt>
                <c:pt idx="6">
                  <c:v>2180.5</c:v>
                </c:pt>
                <c:pt idx="7">
                  <c:v>2180.5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5.7971014492753624E-3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985507246376547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942028985507221E-2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478260869565218E-3"/>
                  <c:y val="1.5981735159817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44927536231883E-2"/>
                  <c:y val="1.369863013698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246376811594203E-3"/>
                  <c:y val="6.8493150684930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3478260869565747E-3"/>
                  <c:y val="2.054794520547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956521739129378E-3"/>
                  <c:y val="2.054794520547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7971014492753624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 
94 647,3</c:v>
                </c:pt>
                <c:pt idx="1">
                  <c:v>2019 
108 915,6</c:v>
                </c:pt>
                <c:pt idx="2">
                  <c:v>2020 
105 789,2</c:v>
                </c:pt>
                <c:pt idx="3">
                  <c:v>2021 
149 856,7</c:v>
                </c:pt>
                <c:pt idx="4">
                  <c:v>2022 
130214,3</c:v>
                </c:pt>
                <c:pt idx="5">
                  <c:v>2023 
206810,6</c:v>
                </c:pt>
                <c:pt idx="6">
                  <c:v>2024 
99849,2</c:v>
                </c:pt>
                <c:pt idx="7">
                  <c:v>2025 
99 805,7</c:v>
                </c:pt>
              </c:strCache>
            </c:strRef>
          </c:cat>
          <c:val>
            <c:numRef>
              <c:f>Лист1!$C$2:$C$9</c:f>
              <c:numCache>
                <c:formatCode>#,##0.0</c:formatCode>
                <c:ptCount val="8"/>
                <c:pt idx="0">
                  <c:v>6804.1</c:v>
                </c:pt>
                <c:pt idx="1">
                  <c:v>6128.6</c:v>
                </c:pt>
                <c:pt idx="2">
                  <c:v>7710.6</c:v>
                </c:pt>
                <c:pt idx="3">
                  <c:v>11373.1</c:v>
                </c:pt>
                <c:pt idx="4">
                  <c:v>7870.4</c:v>
                </c:pt>
                <c:pt idx="5">
                  <c:v>15482.6</c:v>
                </c:pt>
                <c:pt idx="6">
                  <c:v>7589.4</c:v>
                </c:pt>
                <c:pt idx="7">
                  <c:v>7739.4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effectLst/>
          </c:spPr>
          <c:invertIfNegative val="0"/>
          <c:dLbls>
            <c:dLbl>
              <c:idx val="0"/>
              <c:layout>
                <c:manualLayout>
                  <c:x val="-2.8985507246376812E-3"/>
                  <c:y val="4.3378995433789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971014492753624E-3"/>
                  <c:y val="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971014492753624E-3"/>
                  <c:y val="4.5662100456621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985507246376279E-3"/>
                  <c:y val="2.5114155251141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246376811594203E-3"/>
                  <c:y val="3.8812785388127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40620782726046E-3"/>
                  <c:y val="7.517168458781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2884615384615388E-3"/>
                  <c:y val="3.8741577060931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246376811594203E-3"/>
                  <c:y val="1.5981555387768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0165991902834008E-2"/>
                  <c:y val="5.0114336917562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8565002249212774E-3"/>
                  <c:y val="6.372759856630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 
94 647,3</c:v>
                </c:pt>
                <c:pt idx="1">
                  <c:v>2019 
108 915,6</c:v>
                </c:pt>
                <c:pt idx="2">
                  <c:v>2020 
105 789,2</c:v>
                </c:pt>
                <c:pt idx="3">
                  <c:v>2021 
149 856,7</c:v>
                </c:pt>
                <c:pt idx="4">
                  <c:v>2022 
130214,3</c:v>
                </c:pt>
                <c:pt idx="5">
                  <c:v>2023 
206810,6</c:v>
                </c:pt>
                <c:pt idx="6">
                  <c:v>2024 
99849,2</c:v>
                </c:pt>
                <c:pt idx="7">
                  <c:v>2025 
99 805,7</c:v>
                </c:pt>
              </c:strCache>
            </c:strRef>
          </c:cat>
          <c:val>
            <c:numRef>
              <c:f>Лист1!$D$2:$D$9</c:f>
              <c:numCache>
                <c:formatCode>#,##0.0</c:formatCode>
                <c:ptCount val="8"/>
                <c:pt idx="0">
                  <c:v>32806.300000000003</c:v>
                </c:pt>
                <c:pt idx="1">
                  <c:v>30974.7</c:v>
                </c:pt>
                <c:pt idx="2">
                  <c:v>30696.6</c:v>
                </c:pt>
                <c:pt idx="3">
                  <c:v>31697.200000000001</c:v>
                </c:pt>
                <c:pt idx="4">
                  <c:v>44367.8</c:v>
                </c:pt>
                <c:pt idx="5">
                  <c:v>51610.9</c:v>
                </c:pt>
                <c:pt idx="6">
                  <c:v>20700</c:v>
                </c:pt>
                <c:pt idx="7">
                  <c:v>20700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spPr>
            <a:effectLst/>
          </c:spPr>
          <c:invertIfNegative val="0"/>
          <c:dLbls>
            <c:dLbl>
              <c:idx val="0"/>
              <c:layout>
                <c:manualLayout>
                  <c:x val="5.7130004498425289E-3"/>
                  <c:y val="6.8279569892473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44927536231857E-2"/>
                  <c:y val="2.2831050228310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956521739130436E-3"/>
                  <c:y val="6.8493150684931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4950517318938371E-3"/>
                  <c:y val="4.1203584229390681E-2"/>
                </c:manualLayout>
              </c:layout>
              <c:spPr/>
              <c:txPr>
                <a:bodyPr rot="0"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037112010796222E-3"/>
                  <c:y val="4.58046594982078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043364144699305E-2"/>
                  <c:y val="1.3698630136986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5754610886189833E-3"/>
                  <c:y val="-9.0682795698924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102901484480432E-2"/>
                  <c:y val="-9.0682795698924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881241565452092E-3"/>
                  <c:y val="-9.1039426523297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2825011246063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 
94 647,3</c:v>
                </c:pt>
                <c:pt idx="1">
                  <c:v>2019 
108 915,6</c:v>
                </c:pt>
                <c:pt idx="2">
                  <c:v>2020 
105 789,2</c:v>
                </c:pt>
                <c:pt idx="3">
                  <c:v>2021 
149 856,7</c:v>
                </c:pt>
                <c:pt idx="4">
                  <c:v>2022 
130214,3</c:v>
                </c:pt>
                <c:pt idx="5">
                  <c:v>2023 
206810,6</c:v>
                </c:pt>
                <c:pt idx="6">
                  <c:v>2024 
99849,2</c:v>
                </c:pt>
                <c:pt idx="7">
                  <c:v>2025 
99 805,7</c:v>
                </c:pt>
              </c:strCache>
            </c:strRef>
          </c:cat>
          <c:val>
            <c:numRef>
              <c:f>Лист1!$E$2:$E$9</c:f>
              <c:numCache>
                <c:formatCode>#,##0.0</c:formatCode>
                <c:ptCount val="8"/>
                <c:pt idx="0">
                  <c:v>-6294.8</c:v>
                </c:pt>
                <c:pt idx="1">
                  <c:v>4839.3</c:v>
                </c:pt>
                <c:pt idx="2">
                  <c:v>6412.8</c:v>
                </c:pt>
                <c:pt idx="3">
                  <c:v>10540.8</c:v>
                </c:pt>
                <c:pt idx="4">
                  <c:v>11266.8</c:v>
                </c:pt>
                <c:pt idx="5">
                  <c:v>83398.8</c:v>
                </c:pt>
                <c:pt idx="6">
                  <c:v>9348</c:v>
                </c:pt>
                <c:pt idx="7">
                  <c:v>9348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1"/>
              <c:layout>
                <c:manualLayout>
                  <c:x val="1.0144927536231883E-2"/>
                  <c:y val="4.5662100456621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971014492753095E-3"/>
                  <c:y val="2.2831050228310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246376811594203E-3"/>
                  <c:y val="-4.5662100456620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971014492753624E-3"/>
                  <c:y val="4.5662100456621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46376811594203E-3"/>
                  <c:y val="-4.18564418893807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2018 
94 647,3</c:v>
                </c:pt>
                <c:pt idx="1">
                  <c:v>2019 
108 915,6</c:v>
                </c:pt>
                <c:pt idx="2">
                  <c:v>2020 
105 789,2</c:v>
                </c:pt>
                <c:pt idx="3">
                  <c:v>2021 
149 856,7</c:v>
                </c:pt>
                <c:pt idx="4">
                  <c:v>2022 
130214,3</c:v>
                </c:pt>
                <c:pt idx="5">
                  <c:v>2023 
206810,6</c:v>
                </c:pt>
                <c:pt idx="6">
                  <c:v>2024 
99849,2</c:v>
                </c:pt>
                <c:pt idx="7">
                  <c:v>2025 
99 805,7</c:v>
                </c:pt>
              </c:strCache>
            </c:strRef>
          </c:cat>
          <c:val>
            <c:numRef>
              <c:f>Лист1!$F$2:$F$9</c:f>
              <c:numCache>
                <c:formatCode>#,##0.0</c:formatCode>
                <c:ptCount val="8"/>
                <c:pt idx="0">
                  <c:v>56841</c:v>
                </c:pt>
                <c:pt idx="1">
                  <c:v>61603.9</c:v>
                </c:pt>
                <c:pt idx="2">
                  <c:v>59483</c:v>
                </c:pt>
                <c:pt idx="3">
                  <c:v>92290.2</c:v>
                </c:pt>
                <c:pt idx="4">
                  <c:v>62787.7</c:v>
                </c:pt>
                <c:pt idx="5">
                  <c:v>50620.2</c:v>
                </c:pt>
                <c:pt idx="6">
                  <c:v>60031.4</c:v>
                </c:pt>
                <c:pt idx="7">
                  <c:v>59837.8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2"/>
        <c:gapDepth val="208"/>
        <c:shape val="box"/>
        <c:axId val="33860992"/>
        <c:axId val="33772672"/>
        <c:axId val="33760128"/>
      </c:bar3DChart>
      <c:catAx>
        <c:axId val="3386099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effectLst>
            <a:outerShdw blurRad="50800" dist="50800" dir="5400000" algn="ctr" rotWithShape="0">
              <a:schemeClr val="bg1"/>
            </a:outerShdw>
          </a:effectLst>
        </c:spPr>
        <c:txPr>
          <a:bodyPr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772672"/>
        <c:crosses val="autoZero"/>
        <c:auto val="1"/>
        <c:lblAlgn val="ctr"/>
        <c:lblOffset val="100"/>
        <c:noMultiLvlLbl val="0"/>
      </c:catAx>
      <c:valAx>
        <c:axId val="3377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860992"/>
        <c:crosses val="autoZero"/>
        <c:crossBetween val="between"/>
      </c:valAx>
      <c:serAx>
        <c:axId val="33760128"/>
        <c:scaling>
          <c:orientation val="minMax"/>
        </c:scaling>
        <c:delete val="1"/>
        <c:axPos val="b"/>
        <c:majorTickMark val="out"/>
        <c:minorTickMark val="none"/>
        <c:tickLblPos val="none"/>
        <c:crossAx val="33772672"/>
        <c:crosses val="autoZero"/>
      </c:serAx>
    </c:plotArea>
    <c:legend>
      <c:legendPos val="r"/>
      <c:layout>
        <c:manualLayout>
          <c:xMode val="edge"/>
          <c:yMode val="edge"/>
          <c:x val="0.79045897523679098"/>
          <c:y val="0"/>
          <c:w val="0.19622777587584161"/>
          <c:h val="0.92237442922374424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2">
          <a:shade val="95000"/>
          <a:satMod val="105000"/>
        </a:scheme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50"/>
      <c:rotY val="15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673009623797027E-2"/>
          <c:y val="0.10709192074184258"/>
          <c:w val="0.62355557985807364"/>
          <c:h val="0.83903182593406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prst="slope"/>
              <a:contourClr>
                <a:srgbClr val="000000"/>
              </a:contourClr>
            </a:sp3d>
          </c:spPr>
          <c:explosion val="27"/>
          <c:dPt>
            <c:idx val="0"/>
            <c:bubble3D val="0"/>
            <c:spPr>
              <a:gradFill>
                <a:gsLst>
                  <a:gs pos="0">
                    <a:srgbClr val="FFFFFF"/>
                  </a:gs>
                  <a:gs pos="7001">
                    <a:srgbClr val="E6E6E6"/>
                  </a:gs>
                  <a:gs pos="32001">
                    <a:srgbClr val="7D8496"/>
                  </a:gs>
                  <a:gs pos="47000">
                    <a:srgbClr val="E6E6E6"/>
                  </a:gs>
                  <a:gs pos="85001">
                    <a:srgbClr val="7D8496"/>
                  </a:gs>
                  <a:gs pos="100000">
                    <a:srgbClr val="E6E6E6"/>
                  </a:gs>
                </a:gsLst>
                <a:lin ang="0" scaled="0"/>
              </a:gradFill>
              <a:ln w="38100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prst="slop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 prst="slop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rgbClr val="00B0F0"/>
              </a:solidFill>
              <a:ln w="9525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prst="slop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.14077384076990376"/>
                  <c:y val="6.3354965628638099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НДФЛ с доходов, источником которых является налоговый агент
825 961,8</a:t>
                    </a:r>
                    <a:endParaRPr lang="ru-RU" sz="11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delete val="1"/>
            </c:dLbl>
            <c:dLbl>
              <c:idx val="2"/>
              <c:layout>
                <c:manualLayout>
                  <c:x val="0.16525623359580052"/>
                  <c:y val="-3.0316610239315415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НДФЛ с </a:t>
                    </a:r>
                    <a:r>
                      <a:rPr lang="ru-RU" sz="1100" dirty="0" smtClean="0"/>
                      <a:t>доходов, полученных </a:t>
                    </a:r>
                    <a:r>
                      <a:rPr lang="ru-RU" sz="1100" dirty="0"/>
                      <a:t>физическими лицами в соответствии со статьей  228 Налогового Кодекса Российской Федерации  
</a:t>
                    </a:r>
                    <a:r>
                      <a:rPr lang="ru-RU" sz="1100" b="1" dirty="0" smtClean="0"/>
                      <a:t>483,1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5391918197725285"/>
                  <c:y val="0.2251112359740986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НДФЛ с доходов в виде фиксированных авансовых платежей с доходов, полученных ФЛ, являющимися иностранными гражданами, </a:t>
                    </a:r>
                    <a:r>
                      <a:rPr lang="ru-RU" sz="1100" dirty="0" smtClean="0"/>
                      <a:t>осуществляющих</a:t>
                    </a:r>
                    <a:r>
                      <a:rPr lang="ru-RU" sz="1100" baseline="0" dirty="0" smtClean="0"/>
                      <a:t> </a:t>
                    </a:r>
                    <a:r>
                      <a:rPr lang="ru-RU" sz="1100" dirty="0" smtClean="0"/>
                      <a:t>трудовую </a:t>
                    </a:r>
                    <a:r>
                      <a:rPr lang="ru-RU" sz="1100" dirty="0"/>
                      <a:t>деятельность по найму на </a:t>
                    </a:r>
                    <a:r>
                      <a:rPr lang="ru-RU" sz="1100" dirty="0" smtClean="0"/>
                      <a:t>основании патента</a:t>
                    </a:r>
                    <a:r>
                      <a:rPr lang="ru-RU" sz="1100" dirty="0"/>
                      <a:t>
</a:t>
                    </a:r>
                    <a:r>
                      <a:rPr lang="ru-RU" sz="1100" dirty="0" smtClean="0"/>
                      <a:t>10 500,0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3.6574037620297463E-2"/>
                  <c:y val="0.13446842045568616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/>
                      <a:t>НДФЛ </a:t>
                    </a:r>
                  </a:p>
                  <a:p>
                    <a:r>
                      <a:rPr lang="ru-RU" sz="1000" dirty="0" smtClean="0"/>
                      <a:t>части </a:t>
                    </a:r>
                    <a:r>
                      <a:rPr lang="ru-RU" sz="1000" dirty="0"/>
                      <a:t>суммы налога, </a:t>
                    </a:r>
                    <a:r>
                      <a:rPr lang="ru-RU" sz="1000" dirty="0" smtClean="0"/>
                      <a:t>превышающей</a:t>
                    </a:r>
                  </a:p>
                  <a:p>
                    <a:r>
                      <a:rPr lang="ru-RU" sz="1000" dirty="0" smtClean="0"/>
                      <a:t> 650 000 рублей относящейся </a:t>
                    </a:r>
                    <a:r>
                      <a:rPr lang="ru-RU" sz="1000" dirty="0"/>
                      <a:t>к части налоговой базы, </a:t>
                    </a:r>
                    <a:r>
                      <a:rPr lang="ru-RU" sz="1000" dirty="0" smtClean="0"/>
                      <a:t>превышающей </a:t>
                    </a:r>
                    <a:r>
                      <a:rPr lang="ru-RU" sz="1000" dirty="0"/>
                      <a:t>5 </a:t>
                    </a:r>
                    <a:r>
                      <a:rPr lang="ru-RU" sz="1000" dirty="0" smtClean="0"/>
                      <a:t>000,0 тыс. </a:t>
                    </a:r>
                    <a:r>
                      <a:rPr lang="ru-RU" sz="1000" baseline="0" dirty="0" smtClean="0"/>
                      <a:t>рублей </a:t>
                    </a:r>
                    <a:r>
                      <a:rPr lang="ru-RU" sz="1000" dirty="0" smtClean="0"/>
                      <a:t> </a:t>
                    </a:r>
                    <a:r>
                      <a:rPr lang="ru-RU" sz="1100" dirty="0"/>
                      <a:t>
</a:t>
                    </a:r>
                    <a:r>
                      <a:rPr lang="ru-RU" sz="1100" dirty="0" smtClean="0"/>
                      <a:t>118 353,0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0.247139599737532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НДФЛ в отношении доходов от долевого участия в организации, полученных в виде дивидендов ( в части суммы налога, не превышающей </a:t>
                    </a:r>
                    <a:r>
                      <a:rPr lang="ru-RU" dirty="0" smtClean="0"/>
                      <a:t>650,0 тыс. </a:t>
                    </a:r>
                    <a:r>
                      <a:rPr lang="ru-RU" dirty="0"/>
                      <a:t>рублей)
</a:t>
                    </a:r>
                    <a:r>
                      <a:rPr lang="ru-RU" dirty="0" smtClean="0"/>
                      <a:t>140,0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0.4762660761154856"/>
                  <c:y val="-0.13997465006133786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НДФЛ в отношении доходов от долевого участия в организации, полученных в виде дивидендов ( в части суммы налога, превышающей </a:t>
                    </a:r>
                    <a:r>
                      <a:rPr lang="ru-RU" sz="1000" dirty="0" smtClean="0"/>
                      <a:t>650,0</a:t>
                    </a:r>
                    <a:r>
                      <a:rPr lang="ru-RU" sz="1000" baseline="0" dirty="0" smtClean="0"/>
                      <a:t> </a:t>
                    </a:r>
                    <a:r>
                      <a:rPr lang="ru-RU" sz="1000" i="0" baseline="0" dirty="0" smtClean="0"/>
                      <a:t>тыс. </a:t>
                    </a:r>
                    <a:r>
                      <a:rPr lang="ru-RU" sz="1000" i="0" dirty="0" smtClean="0"/>
                      <a:t>рублей</a:t>
                    </a:r>
                    <a:r>
                      <a:rPr lang="ru-RU" sz="1000" i="1" dirty="0"/>
                      <a:t>)</a:t>
                    </a:r>
                    <a:r>
                      <a:rPr lang="ru-RU" i="1" dirty="0"/>
                      <a:t>
</a:t>
                    </a:r>
                    <a:r>
                      <a:rPr lang="ru-RU" b="1" i="1" dirty="0" smtClean="0"/>
                      <a:t>3 900,0</a:t>
                    </a:r>
                    <a:endParaRPr lang="ru-RU" b="1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НДФЛ с доходов, источником которых является налоговый агент</c:v>
                </c:pt>
                <c:pt idx="1">
                  <c:v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 и</c:v>
                </c:pt>
                <c:pt idx="2">
                  <c:v>НДФЛ с доходов,полученных физическими лицами в соответствии со статьей  228 Налогового Кодекса Российской Федерации  </c:v>
                </c:pt>
                <c:pt idx="3">
                  <c:v>НДФЛ с доходов в виде фиксированных авансовых платежей с доходов, полученных ФЛ, являющимися иностранными гражданами, осущ. трудовую деятельность по найму на основании патента</c:v>
                </c:pt>
                <c:pt idx="4">
                  <c:v>НДФЛ части суммы налога, превышающей 650 000 рублей, относящейся к части налоговой базы, превышающей 5 000 000 рублей</c:v>
                </c:pt>
                <c:pt idx="5">
                  <c:v>НДФЛ в отношении доходов от долевого участия в организации, полученных в виде дивидендов ( в части суммы налога, не превышающей 650 000 рублей)</c:v>
                </c:pt>
                <c:pt idx="6">
                  <c:v>НДФЛ в отношении доходов от долевого участия в организации, полученных в виде дивидендов ( в части суммы налога, превышающей 650 000 рублей)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826687.2</c:v>
                </c:pt>
                <c:pt idx="1">
                  <c:v>80.900000000000006</c:v>
                </c:pt>
                <c:pt idx="2">
                  <c:v>757.7</c:v>
                </c:pt>
                <c:pt idx="3">
                  <c:v>9500</c:v>
                </c:pt>
                <c:pt idx="4">
                  <c:v>118353</c:v>
                </c:pt>
                <c:pt idx="5">
                  <c:v>140</c:v>
                </c:pt>
                <c:pt idx="6">
                  <c:v>3900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F0026-2FDD-437A-965A-85C9B677F58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8D3340-378B-4CCA-85FF-3AACB65A1C54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ДОХОДЫ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4 079 869,5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D9B1B62-6148-42E7-97DC-1DCED581260B}" type="parTrans" cxnId="{B741B93F-BF05-44DC-B9AA-6BBE55966A98}">
      <dgm:prSet/>
      <dgm:spPr/>
      <dgm:t>
        <a:bodyPr/>
        <a:lstStyle/>
        <a:p>
          <a:endParaRPr lang="ru-RU"/>
        </a:p>
      </dgm:t>
    </dgm:pt>
    <dgm:pt modelId="{3217DE1C-873B-4120-A245-A3C9D37A78B6}" type="sibTrans" cxnId="{B741B93F-BF05-44DC-B9AA-6BBE55966A98}">
      <dgm:prSet/>
      <dgm:spPr/>
      <dgm:t>
        <a:bodyPr/>
        <a:lstStyle/>
        <a:p>
          <a:endParaRPr lang="ru-RU"/>
        </a:p>
      </dgm:t>
    </dgm:pt>
    <dgm:pt modelId="{4DF7412A-44F4-4A13-9335-BA9EC73FE702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НАЛОГОВЫЕ</a:t>
          </a:r>
        </a:p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3 293 214,2</a:t>
          </a:r>
          <a:endParaRPr lang="ru-RU" sz="1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2510837-4E3A-4202-A8D6-7A32D05DE960}" type="parTrans" cxnId="{CFD93EFC-22C7-40F9-B68B-48184ADDF983}">
      <dgm:prSet/>
      <dgm:spPr/>
      <dgm:t>
        <a:bodyPr/>
        <a:lstStyle/>
        <a:p>
          <a:endParaRPr lang="ru-RU"/>
        </a:p>
      </dgm:t>
    </dgm:pt>
    <dgm:pt modelId="{6751562B-69B7-4B33-B084-47E24B60B422}" type="sibTrans" cxnId="{CFD93EFC-22C7-40F9-B68B-48184ADDF983}">
      <dgm:prSet/>
      <dgm:spPr/>
      <dgm:t>
        <a:bodyPr/>
        <a:lstStyle/>
        <a:p>
          <a:endParaRPr lang="ru-RU"/>
        </a:p>
      </dgm:t>
    </dgm:pt>
    <dgm:pt modelId="{2EC03437-4EE5-433D-933B-C199E54C2369}">
      <dgm:prSet phldrT="[Текст]" custT="1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959 418,8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C22EB41E-BA29-49A7-83A9-1E613C4E683E}" type="parTrans" cxnId="{85681C2A-F9B3-4688-B25C-47ADF598BB08}">
      <dgm:prSet/>
      <dgm:spPr/>
      <dgm:t>
        <a:bodyPr/>
        <a:lstStyle/>
        <a:p>
          <a:endParaRPr lang="ru-RU"/>
        </a:p>
      </dgm:t>
    </dgm:pt>
    <dgm:pt modelId="{C7E85C8A-6F53-4C61-83B7-41E1CA66D55E}" type="sibTrans" cxnId="{85681C2A-F9B3-4688-B25C-47ADF598BB08}">
      <dgm:prSet/>
      <dgm:spPr/>
      <dgm:t>
        <a:bodyPr/>
        <a:lstStyle/>
        <a:p>
          <a:endParaRPr lang="ru-RU"/>
        </a:p>
      </dgm:t>
    </dgm:pt>
    <dgm:pt modelId="{DE0141E8-0188-4841-8FC9-84282DD127B3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FFC000"/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</a:gradFill>
        <a:ln/>
      </dgm:spPr>
      <dgm:t>
        <a:bodyPr/>
        <a:lstStyle/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НЕНАЛОГОВЫЕ</a:t>
          </a:r>
        </a:p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217 101,9</a:t>
          </a:r>
          <a:endParaRPr lang="ru-RU" sz="1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E7FE89-0D33-4928-8465-0EDFF8A90B03}" type="parTrans" cxnId="{9465E739-DCB3-4D29-970F-831FE6069C6C}">
      <dgm:prSet/>
      <dgm:spPr/>
      <dgm:t>
        <a:bodyPr/>
        <a:lstStyle/>
        <a:p>
          <a:endParaRPr lang="ru-RU"/>
        </a:p>
      </dgm:t>
    </dgm:pt>
    <dgm:pt modelId="{F4CD910B-3D59-4FB0-96A7-FE5CD2293B13}" type="sibTrans" cxnId="{9465E739-DCB3-4D29-970F-831FE6069C6C}">
      <dgm:prSet/>
      <dgm:spPr/>
      <dgm:t>
        <a:bodyPr/>
        <a:lstStyle/>
        <a:p>
          <a:endParaRPr lang="ru-RU"/>
        </a:p>
      </dgm:t>
    </dgm:pt>
    <dgm:pt modelId="{220A8E29-B564-4B90-99FF-EA515A095B5C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</a:t>
          </a:r>
        </a:p>
        <a:p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51 842,6</a:t>
          </a:r>
        </a:p>
      </dgm:t>
    </dgm:pt>
    <dgm:pt modelId="{37529B52-D3DA-4E5E-827F-1FF7128EF158}" type="parTrans" cxnId="{64CBD115-A4FA-41CD-8A88-4001B8359E62}">
      <dgm:prSet/>
      <dgm:spPr/>
      <dgm:t>
        <a:bodyPr/>
        <a:lstStyle/>
        <a:p>
          <a:endParaRPr lang="ru-RU"/>
        </a:p>
      </dgm:t>
    </dgm:pt>
    <dgm:pt modelId="{4AEFE7B3-78E6-4481-BCFD-B486B097B14F}" type="sibTrans" cxnId="{64CBD115-A4FA-41CD-8A88-4001B8359E62}">
      <dgm:prSet/>
      <dgm:spPr/>
      <dgm:t>
        <a:bodyPr/>
        <a:lstStyle/>
        <a:p>
          <a:endParaRPr lang="ru-RU"/>
        </a:p>
      </dgm:t>
    </dgm:pt>
    <dgm:pt modelId="{928A395D-E222-4714-BFFA-6ADCB5C4C09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</a:p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565 594,6</a:t>
          </a:r>
          <a:endParaRPr lang="ru-RU" sz="1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E8785E-B422-41CB-B500-A8ECB5EF95F5}" type="parTrans" cxnId="{2AA55E35-BF11-4A9C-9B51-B001A75DE5E1}">
      <dgm:prSet/>
      <dgm:spPr/>
      <dgm:t>
        <a:bodyPr/>
        <a:lstStyle/>
        <a:p>
          <a:endParaRPr lang="ru-RU"/>
        </a:p>
      </dgm:t>
    </dgm:pt>
    <dgm:pt modelId="{EB5903F4-2908-46AB-95F2-44C54ABF255A}" type="sibTrans" cxnId="{2AA55E35-BF11-4A9C-9B51-B001A75DE5E1}">
      <dgm:prSet/>
      <dgm:spPr/>
      <dgm:t>
        <a:bodyPr/>
        <a:lstStyle/>
        <a:p>
          <a:endParaRPr lang="ru-RU"/>
        </a:p>
      </dgm:t>
    </dgm:pt>
    <dgm:pt modelId="{86A260B1-3C5E-4DDB-8955-4D6D75FC7383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Субсидии </a:t>
          </a:r>
        </a:p>
        <a:p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12 349,8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B1E3E0E5-1586-44A1-9A03-C61BE6936AB3}" type="parTrans" cxnId="{37125BDC-58E6-4CD8-8502-021132EF3CBE}">
      <dgm:prSet/>
      <dgm:spPr/>
      <dgm:t>
        <a:bodyPr/>
        <a:lstStyle/>
        <a:p>
          <a:endParaRPr lang="ru-RU"/>
        </a:p>
      </dgm:t>
    </dgm:pt>
    <dgm:pt modelId="{6D0F6681-E4C9-410A-A026-210D971B801E}" type="sibTrans" cxnId="{37125BDC-58E6-4CD8-8502-021132EF3CBE}">
      <dgm:prSet/>
      <dgm:spPr/>
      <dgm:t>
        <a:bodyPr/>
        <a:lstStyle/>
        <a:p>
          <a:endParaRPr lang="ru-RU"/>
        </a:p>
      </dgm:t>
    </dgm:pt>
    <dgm:pt modelId="{75C9E1FF-F4DD-462B-A5D2-50E1C6575D59}">
      <dgm:prSet custT="1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Налоги на совокупный доход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 19 052,6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286B23E3-83FF-4F99-A68F-939622BF436C}" type="parTrans" cxnId="{AB5778DB-373F-4EC3-9B97-82CFED6998E8}">
      <dgm:prSet/>
      <dgm:spPr/>
      <dgm:t>
        <a:bodyPr/>
        <a:lstStyle/>
        <a:p>
          <a:endParaRPr lang="ru-RU"/>
        </a:p>
      </dgm:t>
    </dgm:pt>
    <dgm:pt modelId="{4326AC54-235E-4975-981C-33845FABC8EA}" type="sibTrans" cxnId="{AB5778DB-373F-4EC3-9B97-82CFED6998E8}">
      <dgm:prSet/>
      <dgm:spPr/>
      <dgm:t>
        <a:bodyPr/>
        <a:lstStyle/>
        <a:p>
          <a:endParaRPr lang="ru-RU"/>
        </a:p>
      </dgm:t>
    </dgm:pt>
    <dgm:pt modelId="{9788B1EB-A352-4B13-9623-B5CF5C6B8EC5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Земельный налог  3 396,0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0A149A1E-3108-4954-8AEA-84C12E5290A3}" type="parTrans" cxnId="{867859FF-8FBD-4A6E-B248-3302DA90E511}">
      <dgm:prSet/>
      <dgm:spPr/>
      <dgm:t>
        <a:bodyPr/>
        <a:lstStyle/>
        <a:p>
          <a:endParaRPr lang="ru-RU"/>
        </a:p>
      </dgm:t>
    </dgm:pt>
    <dgm:pt modelId="{46E0DD6E-370B-4DB8-9F6B-438BF91471B5}" type="sibTrans" cxnId="{867859FF-8FBD-4A6E-B248-3302DA90E511}">
      <dgm:prSet/>
      <dgm:spPr/>
      <dgm:t>
        <a:bodyPr/>
        <a:lstStyle/>
        <a:p>
          <a:endParaRPr lang="ru-RU"/>
        </a:p>
      </dgm:t>
    </dgm:pt>
    <dgm:pt modelId="{1B287722-5BC1-48F1-AC9B-16A11D160926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Акцизы 2 590,8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E34C48DE-2373-476D-94A6-4BC32332527D}" type="parTrans" cxnId="{BA096B78-3C01-42B9-99F3-CB6C6582D62A}">
      <dgm:prSet/>
      <dgm:spPr/>
      <dgm:t>
        <a:bodyPr/>
        <a:lstStyle/>
        <a:p>
          <a:endParaRPr lang="ru-RU"/>
        </a:p>
      </dgm:t>
    </dgm:pt>
    <dgm:pt modelId="{4C8CAEDB-98F2-46ED-A4AD-4164C615A0C9}" type="sibTrans" cxnId="{BA096B78-3C01-42B9-99F3-CB6C6582D62A}">
      <dgm:prSet/>
      <dgm:spPr/>
      <dgm:t>
        <a:bodyPr/>
        <a:lstStyle/>
        <a:p>
          <a:endParaRPr lang="ru-RU"/>
        </a:p>
      </dgm:t>
    </dgm:pt>
    <dgm:pt modelId="{17B93372-B0EA-4E58-9D82-1A58C51FCC7E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Государственная пошлина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1 656,0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B0CF938C-04EB-4C10-A30B-1B187B9AF435}" type="parTrans" cxnId="{D618BECF-F945-4EB3-9CC1-3908FC038731}">
      <dgm:prSet/>
      <dgm:spPr/>
      <dgm:t>
        <a:bodyPr/>
        <a:lstStyle/>
        <a:p>
          <a:endParaRPr lang="ru-RU"/>
        </a:p>
      </dgm:t>
    </dgm:pt>
    <dgm:pt modelId="{D3E47F55-2769-4A41-BD5E-3105E91BC527}" type="sibTrans" cxnId="{D618BECF-F945-4EB3-9CC1-3908FC038731}">
      <dgm:prSet/>
      <dgm:spPr/>
      <dgm:t>
        <a:bodyPr/>
        <a:lstStyle/>
        <a:p>
          <a:endParaRPr lang="ru-RU"/>
        </a:p>
      </dgm:t>
    </dgm:pt>
    <dgm:pt modelId="{0E14CB60-F5E8-4FC9-BA84-2A4B93EBC9B2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Платежи при пользовании природными ресурсами </a:t>
          </a:r>
        </a:p>
        <a:p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83 398,8</a:t>
          </a:r>
          <a:endParaRPr lang="ru-RU" sz="900" b="1" i="1" dirty="0">
            <a:latin typeface="Times New Roman" pitchFamily="18" charset="0"/>
            <a:cs typeface="Times New Roman" pitchFamily="18" charset="0"/>
          </a:endParaRPr>
        </a:p>
      </dgm:t>
    </dgm:pt>
    <dgm:pt modelId="{3C8F613C-0140-4412-9A59-2F2B7526FF5F}" type="parTrans" cxnId="{9B3A7DD7-1E6C-461B-B8AA-DA75F7875CA1}">
      <dgm:prSet/>
      <dgm:spPr/>
      <dgm:t>
        <a:bodyPr/>
        <a:lstStyle/>
        <a:p>
          <a:endParaRPr lang="ru-RU"/>
        </a:p>
      </dgm:t>
    </dgm:pt>
    <dgm:pt modelId="{60DB9B95-7FF5-445A-991E-ACF4EC01175E}" type="sibTrans" cxnId="{9B3A7DD7-1E6C-461B-B8AA-DA75F7875CA1}">
      <dgm:prSet/>
      <dgm:spPr/>
      <dgm:t>
        <a:bodyPr/>
        <a:lstStyle/>
        <a:p>
          <a:endParaRPr lang="ru-RU"/>
        </a:p>
      </dgm:t>
    </dgm:pt>
    <dgm:pt modelId="{041CEEB1-7253-4F55-AF66-F9D35A318545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15 899,9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6691F8DC-2E51-48F0-9D69-20FB11A7D42C}" type="parTrans" cxnId="{4ED04D55-EB11-48E4-8BBC-952A1331123F}">
      <dgm:prSet/>
      <dgm:spPr/>
      <dgm:t>
        <a:bodyPr/>
        <a:lstStyle/>
        <a:p>
          <a:endParaRPr lang="ru-RU"/>
        </a:p>
      </dgm:t>
    </dgm:pt>
    <dgm:pt modelId="{0A973829-251B-458F-8380-3516AD46BAF4}" type="sibTrans" cxnId="{4ED04D55-EB11-48E4-8BBC-952A1331123F}">
      <dgm:prSet/>
      <dgm:spPr/>
      <dgm:t>
        <a:bodyPr/>
        <a:lstStyle/>
        <a:p>
          <a:endParaRPr lang="ru-RU"/>
        </a:p>
      </dgm:t>
    </dgm:pt>
    <dgm:pt modelId="{97EDD792-5D2C-44B3-9933-994E633A4D43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Доходы от продажи материальных и нематериальных активов </a:t>
          </a:r>
        </a:p>
        <a:p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59 378,9</a:t>
          </a:r>
          <a:endParaRPr lang="ru-RU" sz="900" b="1" i="1" dirty="0">
            <a:latin typeface="Times New Roman" pitchFamily="18" charset="0"/>
            <a:cs typeface="Times New Roman" pitchFamily="18" charset="0"/>
          </a:endParaRPr>
        </a:p>
      </dgm:t>
    </dgm:pt>
    <dgm:pt modelId="{2EF0548F-4D28-4E01-AD68-D41FD3FF73C4}" type="sibTrans" cxnId="{F419FFF3-2064-455E-ACB8-31A0E1DB585A}">
      <dgm:prSet/>
      <dgm:spPr/>
      <dgm:t>
        <a:bodyPr/>
        <a:lstStyle/>
        <a:p>
          <a:endParaRPr lang="ru-RU"/>
        </a:p>
      </dgm:t>
    </dgm:pt>
    <dgm:pt modelId="{5ABDF71B-A756-45AA-B71C-166B75CC1323}" type="parTrans" cxnId="{F419FFF3-2064-455E-ACB8-31A0E1DB585A}">
      <dgm:prSet/>
      <dgm:spPr/>
      <dgm:t>
        <a:bodyPr/>
        <a:lstStyle/>
        <a:p>
          <a:endParaRPr lang="ru-RU"/>
        </a:p>
      </dgm:t>
    </dgm:pt>
    <dgm:pt modelId="{58B9992B-B679-47F7-8779-7E5400664903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Субвенции </a:t>
          </a:r>
        </a:p>
        <a:p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484 154,1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345D5808-6F6D-494B-A337-B550E3913E25}" type="parTrans" cxnId="{EB252934-1892-4038-B462-41EAC6FD91D9}">
      <dgm:prSet/>
      <dgm:spPr/>
      <dgm:t>
        <a:bodyPr/>
        <a:lstStyle/>
        <a:p>
          <a:endParaRPr lang="ru-RU"/>
        </a:p>
      </dgm:t>
    </dgm:pt>
    <dgm:pt modelId="{EF8B785F-2A47-485F-BB4E-340C7BA4DC13}" type="sibTrans" cxnId="{EB252934-1892-4038-B462-41EAC6FD91D9}">
      <dgm:prSet/>
      <dgm:spPr/>
      <dgm:t>
        <a:bodyPr/>
        <a:lstStyle/>
        <a:p>
          <a:endParaRPr lang="ru-RU"/>
        </a:p>
      </dgm:t>
    </dgm:pt>
    <dgm:pt modelId="{DCD014C0-0758-47B7-827B-83A774D38556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900" b="1" i="1" dirty="0" smtClean="0"/>
            <a:t>Налог </a:t>
          </a:r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на</a:t>
          </a:r>
          <a:r>
            <a:rPr lang="ru-RU" sz="900" b="1" i="1" dirty="0" smtClean="0"/>
            <a:t> прибыль  </a:t>
          </a:r>
        </a:p>
        <a:p>
          <a:r>
            <a:rPr lang="ru-RU" sz="900" b="1" i="1" dirty="0" smtClean="0"/>
            <a:t>2 306 000,0</a:t>
          </a:r>
          <a:endParaRPr lang="ru-RU" sz="900" b="1" i="1" dirty="0"/>
        </a:p>
      </dgm:t>
    </dgm:pt>
    <dgm:pt modelId="{1125B095-5AB0-4644-8F44-DC95A386851E}" type="parTrans" cxnId="{14701908-31D0-40FD-97CF-FACB089C218D}">
      <dgm:prSet/>
      <dgm:spPr/>
      <dgm:t>
        <a:bodyPr/>
        <a:lstStyle/>
        <a:p>
          <a:endParaRPr lang="ru-RU"/>
        </a:p>
      </dgm:t>
    </dgm:pt>
    <dgm:pt modelId="{CB6DEFC7-872A-4834-A084-0319F9B41D63}" type="sibTrans" cxnId="{14701908-31D0-40FD-97CF-FACB089C218D}">
      <dgm:prSet/>
      <dgm:spPr/>
      <dgm:t>
        <a:bodyPr/>
        <a:lstStyle/>
        <a:p>
          <a:endParaRPr lang="ru-RU"/>
        </a:p>
      </dgm:t>
    </dgm:pt>
    <dgm:pt modelId="{C172364E-BF48-4B35-8CBE-5F5647C3C58E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          1 100,0</a:t>
          </a:r>
        </a:p>
      </dgm:t>
    </dgm:pt>
    <dgm:pt modelId="{81AAD3EF-0895-4202-856F-20736A921049}" type="parTrans" cxnId="{C8D2C5F6-E43E-4C68-8E7C-03FF9E469D64}">
      <dgm:prSet/>
      <dgm:spPr/>
      <dgm:t>
        <a:bodyPr/>
        <a:lstStyle/>
        <a:p>
          <a:endParaRPr lang="ru-RU"/>
        </a:p>
      </dgm:t>
    </dgm:pt>
    <dgm:pt modelId="{326689C6-18B5-4B78-B360-773C9D5820C3}" type="sibTrans" cxnId="{C8D2C5F6-E43E-4C68-8E7C-03FF9E469D64}">
      <dgm:prSet/>
      <dgm:spPr/>
      <dgm:t>
        <a:bodyPr/>
        <a:lstStyle/>
        <a:p>
          <a:endParaRPr lang="ru-RU"/>
        </a:p>
      </dgm:t>
    </dgm:pt>
    <dgm:pt modelId="{AD7F73EE-700E-4637-ABEC-7EE20687486C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Штрафы, </a:t>
          </a:r>
          <a:r>
            <a:rPr lang="ru-RU" sz="900" b="1" i="1" dirty="0" smtClean="0">
              <a:latin typeface="Times New Roman" pitchFamily="18" charset="0"/>
              <a:cs typeface="Times New Roman" pitchFamily="18" charset="0"/>
            </a:rPr>
            <a:t>административные</a:t>
          </a:r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 платежи 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5 911,9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CF18350B-A16B-43F9-9275-51BF2918989B}" type="parTrans" cxnId="{A2A1453F-7A19-4ED3-8A4E-A43367E2594D}">
      <dgm:prSet/>
      <dgm:spPr/>
      <dgm:t>
        <a:bodyPr/>
        <a:lstStyle/>
        <a:p>
          <a:endParaRPr lang="ru-RU"/>
        </a:p>
      </dgm:t>
    </dgm:pt>
    <dgm:pt modelId="{68A961A7-E4EB-49BB-B5D6-1A558412AC6E}" type="sibTrans" cxnId="{A2A1453F-7A19-4ED3-8A4E-A43367E2594D}">
      <dgm:prSet/>
      <dgm:spPr/>
      <dgm:t>
        <a:bodyPr/>
        <a:lstStyle/>
        <a:p>
          <a:endParaRPr lang="ru-RU"/>
        </a:p>
      </dgm:t>
    </dgm:pt>
    <dgm:pt modelId="{52E782AF-80A1-45F2-8107-C2510B586784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Прочие неналоговые доходы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669,8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BC8FF780-3BDC-43A4-B86F-D3573B606FFA}" type="parTrans" cxnId="{15AA01F1-B9F9-4A33-8861-F381410FA291}">
      <dgm:prSet/>
      <dgm:spPr/>
      <dgm:t>
        <a:bodyPr/>
        <a:lstStyle/>
        <a:p>
          <a:endParaRPr lang="ru-RU"/>
        </a:p>
      </dgm:t>
    </dgm:pt>
    <dgm:pt modelId="{6907E51D-1322-48FB-8BF7-4FC817E2FBB3}" type="sibTrans" cxnId="{15AA01F1-B9F9-4A33-8861-F381410FA291}">
      <dgm:prSet/>
      <dgm:spPr/>
      <dgm:t>
        <a:bodyPr/>
        <a:lstStyle/>
        <a:p>
          <a:endParaRPr lang="ru-RU"/>
        </a:p>
      </dgm:t>
    </dgm:pt>
    <dgm:pt modelId="{9CA9B440-750A-461B-80FB-C8EE91724999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Прочие безвозмездные поступления, иные МБТ, возврат остатков</a:t>
          </a:r>
        </a:p>
        <a:p>
          <a:r>
            <a:rPr lang="ru-RU" sz="1000" b="1" i="0" dirty="0" smtClean="0">
              <a:latin typeface="Times New Roman" pitchFamily="18" charset="0"/>
              <a:cs typeface="Times New Roman" pitchFamily="18" charset="0"/>
            </a:rPr>
            <a:t>69 090,7</a:t>
          </a:r>
          <a:endParaRPr lang="ru-RU" sz="1000" b="1" i="0" dirty="0">
            <a:latin typeface="Times New Roman" pitchFamily="18" charset="0"/>
            <a:cs typeface="Times New Roman" pitchFamily="18" charset="0"/>
          </a:endParaRPr>
        </a:p>
      </dgm:t>
    </dgm:pt>
    <dgm:pt modelId="{0FBE75D1-A4CD-44A1-8F21-1A135D9142C2}" type="sibTrans" cxnId="{1C4516D2-938D-40D7-BA15-4FFC786F1243}">
      <dgm:prSet/>
      <dgm:spPr/>
      <dgm:t>
        <a:bodyPr/>
        <a:lstStyle/>
        <a:p>
          <a:endParaRPr lang="ru-RU"/>
        </a:p>
      </dgm:t>
    </dgm:pt>
    <dgm:pt modelId="{CDB6BCCC-7C5D-4A77-B2AA-EC0B366B3CE4}" type="parTrans" cxnId="{1C4516D2-938D-40D7-BA15-4FFC786F1243}">
      <dgm:prSet/>
      <dgm:spPr/>
      <dgm:t>
        <a:bodyPr/>
        <a:lstStyle/>
        <a:p>
          <a:endParaRPr lang="ru-RU"/>
        </a:p>
      </dgm:t>
    </dgm:pt>
    <dgm:pt modelId="{9F96C486-A48F-46C4-8848-8401527E979E}" type="pres">
      <dgm:prSet presAssocID="{55CF0026-2FDD-437A-965A-85C9B677F5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4983656-B520-407F-AC47-F43A70AF35F4}" type="pres">
      <dgm:prSet presAssocID="{BE8D3340-378B-4CCA-85FF-3AACB65A1C54}" presName="hierRoot1" presStyleCnt="0"/>
      <dgm:spPr/>
    </dgm:pt>
    <dgm:pt modelId="{B006C1D3-DF7E-4C21-913E-A2483A75A5DD}" type="pres">
      <dgm:prSet presAssocID="{BE8D3340-378B-4CCA-85FF-3AACB65A1C54}" presName="composite" presStyleCnt="0"/>
      <dgm:spPr/>
    </dgm:pt>
    <dgm:pt modelId="{57880587-1487-43A5-AA43-A114C0D710C7}" type="pres">
      <dgm:prSet presAssocID="{BE8D3340-378B-4CCA-85FF-3AACB65A1C54}" presName="background" presStyleLbl="node0" presStyleIdx="0" presStyleCnt="1"/>
      <dgm:spPr>
        <a:prstGeom prst="moon">
          <a:avLst/>
        </a:prstGeom>
      </dgm:spPr>
    </dgm:pt>
    <dgm:pt modelId="{0A21E6C2-7417-4817-A266-5A4D2EC14595}" type="pres">
      <dgm:prSet presAssocID="{BE8D3340-378B-4CCA-85FF-3AACB65A1C54}" presName="text" presStyleLbl="fgAcc0" presStyleIdx="0" presStyleCnt="1" custScaleX="916086" custScaleY="417343" custLinFactY="-100000" custLinFactNeighborX="-46847" custLinFactNeighborY="-19293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2A04ABF1-5E2B-4529-B763-38FFE8E93B68}" type="pres">
      <dgm:prSet presAssocID="{BE8D3340-378B-4CCA-85FF-3AACB65A1C54}" presName="hierChild2" presStyleCnt="0"/>
      <dgm:spPr/>
    </dgm:pt>
    <dgm:pt modelId="{CCB46F48-4E2A-44C3-BE02-F27D55585C2F}" type="pres">
      <dgm:prSet presAssocID="{A2510837-4E3A-4202-A8D6-7A32D05DE960}" presName="Name10" presStyleLbl="parChTrans1D2" presStyleIdx="0" presStyleCnt="3"/>
      <dgm:spPr/>
      <dgm:t>
        <a:bodyPr/>
        <a:lstStyle/>
        <a:p>
          <a:endParaRPr lang="ru-RU"/>
        </a:p>
      </dgm:t>
    </dgm:pt>
    <dgm:pt modelId="{3523A031-7052-455D-A2B6-88599E0942F2}" type="pres">
      <dgm:prSet presAssocID="{4DF7412A-44F4-4A13-9335-BA9EC73FE702}" presName="hierRoot2" presStyleCnt="0"/>
      <dgm:spPr/>
    </dgm:pt>
    <dgm:pt modelId="{B223C69A-209D-4DCD-84A3-19CB40032144}" type="pres">
      <dgm:prSet presAssocID="{4DF7412A-44F4-4A13-9335-BA9EC73FE702}" presName="composite2" presStyleCnt="0"/>
      <dgm:spPr/>
    </dgm:pt>
    <dgm:pt modelId="{BD738920-CD27-4C52-BB54-42B8F69DFBE2}" type="pres">
      <dgm:prSet presAssocID="{4DF7412A-44F4-4A13-9335-BA9EC73FE702}" presName="background2" presStyleLbl="node2" presStyleIdx="0" presStyleCnt="3"/>
      <dgm:spPr>
        <a:prstGeom prst="moon">
          <a:avLst/>
        </a:prstGeom>
      </dgm:spPr>
    </dgm:pt>
    <dgm:pt modelId="{48664F99-BC4E-43BF-9632-B0487C4CC866}" type="pres">
      <dgm:prSet presAssocID="{4DF7412A-44F4-4A13-9335-BA9EC73FE702}" presName="text2" presStyleLbl="fgAcc2" presStyleIdx="0" presStyleCnt="3" custScaleX="784518" custScaleY="434603" custLinFactY="-136070" custLinFactNeighborX="-88068" custLinFactNeighborY="-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1FCE944-7A7F-40BD-BF57-8782EFE05FFD}" type="pres">
      <dgm:prSet presAssocID="{4DF7412A-44F4-4A13-9335-BA9EC73FE702}" presName="hierChild3" presStyleCnt="0"/>
      <dgm:spPr/>
    </dgm:pt>
    <dgm:pt modelId="{A7A280AB-5FF4-4A9F-8948-AC215E0A7197}" type="pres">
      <dgm:prSet presAssocID="{1125B095-5AB0-4644-8F44-DC95A386851E}" presName="Name17" presStyleLbl="parChTrans1D3" presStyleIdx="0" presStyleCnt="4"/>
      <dgm:spPr/>
      <dgm:t>
        <a:bodyPr/>
        <a:lstStyle/>
        <a:p>
          <a:endParaRPr lang="ru-RU"/>
        </a:p>
      </dgm:t>
    </dgm:pt>
    <dgm:pt modelId="{BFD52B74-2195-46B4-B708-F105BF15F4F8}" type="pres">
      <dgm:prSet presAssocID="{DCD014C0-0758-47B7-827B-83A774D38556}" presName="hierRoot3" presStyleCnt="0"/>
      <dgm:spPr/>
    </dgm:pt>
    <dgm:pt modelId="{A762D5E9-9E94-44BD-A258-CF55469EB86C}" type="pres">
      <dgm:prSet presAssocID="{DCD014C0-0758-47B7-827B-83A774D38556}" presName="composite3" presStyleCnt="0"/>
      <dgm:spPr/>
    </dgm:pt>
    <dgm:pt modelId="{6B69485D-6F5C-42D1-A804-2692279A10F2}" type="pres">
      <dgm:prSet presAssocID="{DCD014C0-0758-47B7-827B-83A774D38556}" presName="background3" presStyleLbl="node3" presStyleIdx="0" presStyleCnt="4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0252E554-B1E4-4686-B42C-FF48AB01E1B1}" type="pres">
      <dgm:prSet presAssocID="{DCD014C0-0758-47B7-827B-83A774D38556}" presName="text3" presStyleLbl="fgAcc3" presStyleIdx="0" presStyleCnt="4" custScaleX="541825" custScaleY="308907" custLinFactX="74417" custLinFactY="-111693" custLinFactNeighborX="100000" custLinFactNeighborY="-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81CB562D-DA51-4066-86FF-6DF778E4AD52}" type="pres">
      <dgm:prSet presAssocID="{DCD014C0-0758-47B7-827B-83A774D38556}" presName="hierChild4" presStyleCnt="0"/>
      <dgm:spPr/>
    </dgm:pt>
    <dgm:pt modelId="{F1045B8A-3627-4186-A87B-3C6338371E95}" type="pres">
      <dgm:prSet presAssocID="{C22EB41E-BA29-49A7-83A9-1E613C4E683E}" presName="Name17" presStyleLbl="parChTrans1D3" presStyleIdx="1" presStyleCnt="4"/>
      <dgm:spPr/>
      <dgm:t>
        <a:bodyPr/>
        <a:lstStyle/>
        <a:p>
          <a:endParaRPr lang="ru-RU"/>
        </a:p>
      </dgm:t>
    </dgm:pt>
    <dgm:pt modelId="{F98B1974-DE89-4CD9-8263-074551625D5C}" type="pres">
      <dgm:prSet presAssocID="{2EC03437-4EE5-433D-933B-C199E54C2369}" presName="hierRoot3" presStyleCnt="0"/>
      <dgm:spPr/>
    </dgm:pt>
    <dgm:pt modelId="{45CF97BD-2F60-445E-8052-5235B99DCA07}" type="pres">
      <dgm:prSet presAssocID="{2EC03437-4EE5-433D-933B-C199E54C2369}" presName="composite3" presStyleCnt="0"/>
      <dgm:spPr/>
    </dgm:pt>
    <dgm:pt modelId="{BC017046-432F-48EA-93F7-841179C15C41}" type="pres">
      <dgm:prSet presAssocID="{2EC03437-4EE5-433D-933B-C199E54C2369}" presName="background3" presStyleLbl="node3" presStyleIdx="1" presStyleCnt="4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50B1183A-4CB9-4F8E-8EDA-08DB3713A8B4}" type="pres">
      <dgm:prSet presAssocID="{2EC03437-4EE5-433D-933B-C199E54C2369}" presName="text3" presStyleLbl="fgAcc3" presStyleIdx="1" presStyleCnt="4" custScaleX="568541" custScaleY="260125" custLinFactX="-186982" custLinFactNeighborX="-200000" custLinFactNeighborY="8042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6E560240-1A62-499A-B719-D3AA866832EA}" type="pres">
      <dgm:prSet presAssocID="{2EC03437-4EE5-433D-933B-C199E54C2369}" presName="hierChild4" presStyleCnt="0"/>
      <dgm:spPr/>
    </dgm:pt>
    <dgm:pt modelId="{BD149094-B7B4-4836-8AD0-888E79A2E0A8}" type="pres">
      <dgm:prSet presAssocID="{286B23E3-83FF-4F99-A68F-939622BF436C}" presName="Name23" presStyleLbl="parChTrans1D4" presStyleIdx="0" presStyleCnt="12"/>
      <dgm:spPr/>
      <dgm:t>
        <a:bodyPr/>
        <a:lstStyle/>
        <a:p>
          <a:endParaRPr lang="ru-RU"/>
        </a:p>
      </dgm:t>
    </dgm:pt>
    <dgm:pt modelId="{F952A10D-5124-41C7-9999-AF59204CF721}" type="pres">
      <dgm:prSet presAssocID="{75C9E1FF-F4DD-462B-A5D2-50E1C6575D59}" presName="hierRoot4" presStyleCnt="0"/>
      <dgm:spPr/>
    </dgm:pt>
    <dgm:pt modelId="{DB66D500-5A03-4068-9280-33B342D3DB91}" type="pres">
      <dgm:prSet presAssocID="{75C9E1FF-F4DD-462B-A5D2-50E1C6575D59}" presName="composite4" presStyleCnt="0"/>
      <dgm:spPr/>
    </dgm:pt>
    <dgm:pt modelId="{E2F98815-20D2-4CBE-813F-4650CCFB8349}" type="pres">
      <dgm:prSet presAssocID="{75C9E1FF-F4DD-462B-A5D2-50E1C6575D59}" presName="background4" presStyleLbl="node4" presStyleIdx="0" presStyleCnt="12"/>
      <dgm:spPr>
        <a:prstGeom prst="moon">
          <a:avLst/>
        </a:prstGeom>
      </dgm:spPr>
    </dgm:pt>
    <dgm:pt modelId="{D124DC4B-A29C-4BEA-88D2-F46BF15E2C05}" type="pres">
      <dgm:prSet presAssocID="{75C9E1FF-F4DD-462B-A5D2-50E1C6575D59}" presName="text4" presStyleLbl="fgAcc4" presStyleIdx="0" presStyleCnt="12" custScaleX="554859" custScaleY="305835" custLinFactX="-193823" custLinFactY="11281" custLinFactNeighborX="-200000" custLinFactNeighborY="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6C87E4A-1121-4A48-A75F-D9019F14A2EB}" type="pres">
      <dgm:prSet presAssocID="{75C9E1FF-F4DD-462B-A5D2-50E1C6575D59}" presName="hierChild5" presStyleCnt="0"/>
      <dgm:spPr/>
    </dgm:pt>
    <dgm:pt modelId="{F03EA553-DCEB-413C-A0A8-5B4A8E99393D}" type="pres">
      <dgm:prSet presAssocID="{0A149A1E-3108-4954-8AEA-84C12E5290A3}" presName="Name23" presStyleLbl="parChTrans1D4" presStyleIdx="1" presStyleCnt="12"/>
      <dgm:spPr/>
      <dgm:t>
        <a:bodyPr/>
        <a:lstStyle/>
        <a:p>
          <a:endParaRPr lang="ru-RU"/>
        </a:p>
      </dgm:t>
    </dgm:pt>
    <dgm:pt modelId="{CC079C29-C754-47B1-BE21-541A6F7D3337}" type="pres">
      <dgm:prSet presAssocID="{9788B1EB-A352-4B13-9623-B5CF5C6B8EC5}" presName="hierRoot4" presStyleCnt="0"/>
      <dgm:spPr/>
    </dgm:pt>
    <dgm:pt modelId="{78BB29B0-D4B5-4DBF-8CE6-B3BE0DF21B7D}" type="pres">
      <dgm:prSet presAssocID="{9788B1EB-A352-4B13-9623-B5CF5C6B8EC5}" presName="composite4" presStyleCnt="0"/>
      <dgm:spPr/>
    </dgm:pt>
    <dgm:pt modelId="{21605D90-7FBB-4DDC-A17E-493749256203}" type="pres">
      <dgm:prSet presAssocID="{9788B1EB-A352-4B13-9623-B5CF5C6B8EC5}" presName="background4" presStyleLbl="node4" presStyleIdx="1" presStyleCnt="12"/>
      <dgm:spPr>
        <a:prstGeom prst="moon">
          <a:avLst/>
        </a:prstGeom>
      </dgm:spPr>
    </dgm:pt>
    <dgm:pt modelId="{7572E49D-167A-45A7-B0A6-E3CB51AE877E}" type="pres">
      <dgm:prSet presAssocID="{9788B1EB-A352-4B13-9623-B5CF5C6B8EC5}" presName="text4" presStyleLbl="fgAcc4" presStyleIdx="1" presStyleCnt="12" custScaleX="512034" custScaleY="279431" custLinFactX="-191473" custLinFactY="46794" custLinFactNeighborX="-200000" custLinFactNeighborY="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DC5957B-D80C-4DEC-B8EC-7B3084B44BDC}" type="pres">
      <dgm:prSet presAssocID="{9788B1EB-A352-4B13-9623-B5CF5C6B8EC5}" presName="hierChild5" presStyleCnt="0"/>
      <dgm:spPr/>
    </dgm:pt>
    <dgm:pt modelId="{D2371B3E-C328-4DCB-B1EC-9F0EEC3E46BD}" type="pres">
      <dgm:prSet presAssocID="{E34C48DE-2373-476D-94A6-4BC32332527D}" presName="Name23" presStyleLbl="parChTrans1D4" presStyleIdx="2" presStyleCnt="12"/>
      <dgm:spPr/>
      <dgm:t>
        <a:bodyPr/>
        <a:lstStyle/>
        <a:p>
          <a:endParaRPr lang="ru-RU"/>
        </a:p>
      </dgm:t>
    </dgm:pt>
    <dgm:pt modelId="{DF1A0EE6-6770-47E4-8740-F10C7DAEF56C}" type="pres">
      <dgm:prSet presAssocID="{1B287722-5BC1-48F1-AC9B-16A11D160926}" presName="hierRoot4" presStyleCnt="0"/>
      <dgm:spPr/>
    </dgm:pt>
    <dgm:pt modelId="{9F78325A-3C22-432F-B693-9281851C76C0}" type="pres">
      <dgm:prSet presAssocID="{1B287722-5BC1-48F1-AC9B-16A11D160926}" presName="composite4" presStyleCnt="0"/>
      <dgm:spPr/>
    </dgm:pt>
    <dgm:pt modelId="{04939A71-9BAA-4266-9113-24643A4BB879}" type="pres">
      <dgm:prSet presAssocID="{1B287722-5BC1-48F1-AC9B-16A11D160926}" presName="background4" presStyleLbl="node4" presStyleIdx="2" presStyleCnt="12"/>
      <dgm:spPr>
        <a:prstGeom prst="moon">
          <a:avLst/>
        </a:prstGeom>
      </dgm:spPr>
    </dgm:pt>
    <dgm:pt modelId="{864B1F2A-CF77-45A7-B576-AB9389901689}" type="pres">
      <dgm:prSet presAssocID="{1B287722-5BC1-48F1-AC9B-16A11D160926}" presName="text4" presStyleLbl="fgAcc4" presStyleIdx="2" presStyleCnt="12" custScaleX="577966" custScaleY="199491" custLinFactX="-189685" custLinFactY="95765" custLinFactNeighborX="-200000" custLinFactNeighborY="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A5FDCF5-D318-45E4-889C-2F7B383D8973}" type="pres">
      <dgm:prSet presAssocID="{1B287722-5BC1-48F1-AC9B-16A11D160926}" presName="hierChild5" presStyleCnt="0"/>
      <dgm:spPr/>
    </dgm:pt>
    <dgm:pt modelId="{F43ECEBF-6878-4A5A-9984-CE44E0ABF9A9}" type="pres">
      <dgm:prSet presAssocID="{B0CF938C-04EB-4C10-A30B-1B187B9AF435}" presName="Name23" presStyleLbl="parChTrans1D4" presStyleIdx="3" presStyleCnt="12"/>
      <dgm:spPr/>
      <dgm:t>
        <a:bodyPr/>
        <a:lstStyle/>
        <a:p>
          <a:endParaRPr lang="ru-RU"/>
        </a:p>
      </dgm:t>
    </dgm:pt>
    <dgm:pt modelId="{4663C3DB-BADE-49B1-A7D1-8661172EC46D}" type="pres">
      <dgm:prSet presAssocID="{17B93372-B0EA-4E58-9D82-1A58C51FCC7E}" presName="hierRoot4" presStyleCnt="0"/>
      <dgm:spPr/>
    </dgm:pt>
    <dgm:pt modelId="{6C634086-79EC-4A21-B791-BD14F551E10C}" type="pres">
      <dgm:prSet presAssocID="{17B93372-B0EA-4E58-9D82-1A58C51FCC7E}" presName="composite4" presStyleCnt="0"/>
      <dgm:spPr/>
    </dgm:pt>
    <dgm:pt modelId="{49F8A073-D45D-4464-BFA4-EA54FD94AA36}" type="pres">
      <dgm:prSet presAssocID="{17B93372-B0EA-4E58-9D82-1A58C51FCC7E}" presName="background4" presStyleLbl="node4" presStyleIdx="3" presStyleCnt="12"/>
      <dgm:spPr>
        <a:prstGeom prst="moon">
          <a:avLst/>
        </a:prstGeom>
      </dgm:spPr>
    </dgm:pt>
    <dgm:pt modelId="{52A08989-26EE-4524-BFED-3D525944124F}" type="pres">
      <dgm:prSet presAssocID="{17B93372-B0EA-4E58-9D82-1A58C51FCC7E}" presName="text4" presStyleLbl="fgAcc4" presStyleIdx="3" presStyleCnt="12" custScaleX="592321" custScaleY="242424" custLinFactX="-174827" custLinFactY="100000" custLinFactNeighborX="-200000" custLinFactNeighborY="19898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A48AD55-B332-4C70-96A9-237FA3C5B70F}" type="pres">
      <dgm:prSet presAssocID="{17B93372-B0EA-4E58-9D82-1A58C51FCC7E}" presName="hierChild5" presStyleCnt="0"/>
      <dgm:spPr/>
    </dgm:pt>
    <dgm:pt modelId="{56C18825-ABE3-45CE-AE1E-04B240D6C293}" type="pres">
      <dgm:prSet presAssocID="{81AAD3EF-0895-4202-856F-20736A921049}" presName="Name23" presStyleLbl="parChTrans1D4" presStyleIdx="4" presStyleCnt="12"/>
      <dgm:spPr/>
      <dgm:t>
        <a:bodyPr/>
        <a:lstStyle/>
        <a:p>
          <a:endParaRPr lang="ru-RU"/>
        </a:p>
      </dgm:t>
    </dgm:pt>
    <dgm:pt modelId="{209570D0-48CD-4C80-B97E-2E4BCE0A48A6}" type="pres">
      <dgm:prSet presAssocID="{C172364E-BF48-4B35-8CBE-5F5647C3C58E}" presName="hierRoot4" presStyleCnt="0"/>
      <dgm:spPr/>
    </dgm:pt>
    <dgm:pt modelId="{E15B81DD-F7CF-4E36-A33B-EEA529652701}" type="pres">
      <dgm:prSet presAssocID="{C172364E-BF48-4B35-8CBE-5F5647C3C58E}" presName="composite4" presStyleCnt="0"/>
      <dgm:spPr/>
    </dgm:pt>
    <dgm:pt modelId="{B7644329-D2A7-4B6A-83F1-51DCC106E488}" type="pres">
      <dgm:prSet presAssocID="{C172364E-BF48-4B35-8CBE-5F5647C3C58E}" presName="background4" presStyleLbl="node4" presStyleIdx="4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B256F763-7DEF-444B-97AF-CF79A52659F6}" type="pres">
      <dgm:prSet presAssocID="{C172364E-BF48-4B35-8CBE-5F5647C3C58E}" presName="text4" presStyleLbl="fgAcc4" presStyleIdx="4" presStyleCnt="12" custScaleX="635610" custScaleY="258028" custLinFactX="-170983" custLinFactY="194695" custLinFactNeighborX="-200000" custLinFactNeighborY="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EA07282-0E32-45A7-81B0-EA5126D9156F}" type="pres">
      <dgm:prSet presAssocID="{C172364E-BF48-4B35-8CBE-5F5647C3C58E}" presName="hierChild5" presStyleCnt="0"/>
      <dgm:spPr/>
    </dgm:pt>
    <dgm:pt modelId="{CC3E2341-A83A-4116-A7DC-2BFCF4AFCDB8}" type="pres">
      <dgm:prSet presAssocID="{9DE7FE89-0D33-4928-8465-0EDFF8A90B03}" presName="Name10" presStyleLbl="parChTrans1D2" presStyleIdx="1" presStyleCnt="3"/>
      <dgm:spPr/>
      <dgm:t>
        <a:bodyPr/>
        <a:lstStyle/>
        <a:p>
          <a:endParaRPr lang="ru-RU"/>
        </a:p>
      </dgm:t>
    </dgm:pt>
    <dgm:pt modelId="{5730898B-4B32-4881-8FFC-07D9708D9D33}" type="pres">
      <dgm:prSet presAssocID="{DE0141E8-0188-4841-8FC9-84282DD127B3}" presName="hierRoot2" presStyleCnt="0"/>
      <dgm:spPr/>
    </dgm:pt>
    <dgm:pt modelId="{EC463D54-356B-45A7-97DD-25BE65E2F2CC}" type="pres">
      <dgm:prSet presAssocID="{DE0141E8-0188-4841-8FC9-84282DD127B3}" presName="composite2" presStyleCnt="0"/>
      <dgm:spPr/>
    </dgm:pt>
    <dgm:pt modelId="{30FBEAE5-484E-4013-B697-65191C9A50D9}" type="pres">
      <dgm:prSet presAssocID="{DE0141E8-0188-4841-8FC9-84282DD127B3}" presName="background2" presStyleLbl="node2" presStyleIdx="1" presStyleCnt="3"/>
      <dgm:spPr>
        <a:prstGeom prst="moon">
          <a:avLst/>
        </a:prstGeom>
      </dgm:spPr>
    </dgm:pt>
    <dgm:pt modelId="{6447F602-ECAC-4FC7-8882-A8F22E046ED3}" type="pres">
      <dgm:prSet presAssocID="{DE0141E8-0188-4841-8FC9-84282DD127B3}" presName="text2" presStyleLbl="fgAcc2" presStyleIdx="1" presStyleCnt="3" custScaleX="767869" custScaleY="319008" custLinFactX="-13124" custLinFactY="-41841" custLinFactNeighborX="-100000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1D78C91-7C2D-4857-B9DA-FF5513693B70}" type="pres">
      <dgm:prSet presAssocID="{DE0141E8-0188-4841-8FC9-84282DD127B3}" presName="hierChild3" presStyleCnt="0"/>
      <dgm:spPr/>
    </dgm:pt>
    <dgm:pt modelId="{34509919-F5CB-4314-8638-ABE08E64A850}" type="pres">
      <dgm:prSet presAssocID="{37529B52-D3DA-4E5E-827F-1FF7128EF158}" presName="Name17" presStyleLbl="parChTrans1D3" presStyleIdx="2" presStyleCnt="4"/>
      <dgm:spPr/>
      <dgm:t>
        <a:bodyPr/>
        <a:lstStyle/>
        <a:p>
          <a:endParaRPr lang="ru-RU"/>
        </a:p>
      </dgm:t>
    </dgm:pt>
    <dgm:pt modelId="{A0335968-26F8-418D-8D4F-607E2A876932}" type="pres">
      <dgm:prSet presAssocID="{220A8E29-B564-4B90-99FF-EA515A095B5C}" presName="hierRoot3" presStyleCnt="0"/>
      <dgm:spPr/>
    </dgm:pt>
    <dgm:pt modelId="{F3D2F1C6-6CA4-4541-AC50-26B57F63564B}" type="pres">
      <dgm:prSet presAssocID="{220A8E29-B564-4B90-99FF-EA515A095B5C}" presName="composite3" presStyleCnt="0"/>
      <dgm:spPr/>
    </dgm:pt>
    <dgm:pt modelId="{3F2B16B5-E257-4F18-8226-8D9A8DBBB8FE}" type="pres">
      <dgm:prSet presAssocID="{220A8E29-B564-4B90-99FF-EA515A095B5C}" presName="background3" presStyleLbl="node3" presStyleIdx="2" presStyleCnt="4"/>
      <dgm:spPr>
        <a:prstGeom prst="moon">
          <a:avLst/>
        </a:prstGeom>
      </dgm:spPr>
    </dgm:pt>
    <dgm:pt modelId="{7CD95F40-7129-4005-9BC6-50C00615E3F4}" type="pres">
      <dgm:prSet presAssocID="{220A8E29-B564-4B90-99FF-EA515A095B5C}" presName="text3" presStyleLbl="fgAcc3" presStyleIdx="2" presStyleCnt="4" custScaleX="698452" custScaleY="284742" custLinFactY="-18192" custLinFactNeighborX="-98499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8EA6618-0054-45A0-998A-CCB48DD380F1}" type="pres">
      <dgm:prSet presAssocID="{220A8E29-B564-4B90-99FF-EA515A095B5C}" presName="hierChild4" presStyleCnt="0"/>
      <dgm:spPr/>
    </dgm:pt>
    <dgm:pt modelId="{DA320094-BEB6-4EB0-965B-0FDB97E09599}" type="pres">
      <dgm:prSet presAssocID="{5ABDF71B-A756-45AA-B71C-166B75CC1323}" presName="Name23" presStyleLbl="parChTrans1D4" presStyleIdx="5" presStyleCnt="12"/>
      <dgm:spPr/>
      <dgm:t>
        <a:bodyPr/>
        <a:lstStyle/>
        <a:p>
          <a:endParaRPr lang="ru-RU"/>
        </a:p>
      </dgm:t>
    </dgm:pt>
    <dgm:pt modelId="{9E7332BE-6004-4BF6-9E44-66AD7557FA44}" type="pres">
      <dgm:prSet presAssocID="{97EDD792-5D2C-44B3-9933-994E633A4D43}" presName="hierRoot4" presStyleCnt="0"/>
      <dgm:spPr/>
    </dgm:pt>
    <dgm:pt modelId="{8F97957F-570B-4DF3-AB09-9D872F40379F}" type="pres">
      <dgm:prSet presAssocID="{97EDD792-5D2C-44B3-9933-994E633A4D43}" presName="composite4" presStyleCnt="0"/>
      <dgm:spPr/>
    </dgm:pt>
    <dgm:pt modelId="{A4351302-6C93-4D77-B8E1-81FD3DD20264}" type="pres">
      <dgm:prSet presAssocID="{97EDD792-5D2C-44B3-9933-994E633A4D43}" presName="background4" presStyleLbl="node4" presStyleIdx="5" presStyleCnt="12"/>
      <dgm:spPr>
        <a:prstGeom prst="moon">
          <a:avLst/>
        </a:prstGeom>
      </dgm:spPr>
    </dgm:pt>
    <dgm:pt modelId="{DF79B341-D87C-4108-827A-36032CB4C409}" type="pres">
      <dgm:prSet presAssocID="{97EDD792-5D2C-44B3-9933-994E633A4D43}" presName="text4" presStyleLbl="fgAcc4" presStyleIdx="5" presStyleCnt="12" custScaleX="682681" custScaleY="391455" custLinFactX="-6384" custLinFactNeighborX="-100000" custLinFactNeighborY="-9912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7DD66F73-0D51-4FC0-A69D-828056B174F3}" type="pres">
      <dgm:prSet presAssocID="{97EDD792-5D2C-44B3-9933-994E633A4D43}" presName="hierChild5" presStyleCnt="0"/>
      <dgm:spPr/>
    </dgm:pt>
    <dgm:pt modelId="{17D4A26B-7C10-4BB1-A363-42060DC06B64}" type="pres">
      <dgm:prSet presAssocID="{3C8F613C-0140-4412-9A59-2F2B7526FF5F}" presName="Name23" presStyleLbl="parChTrans1D4" presStyleIdx="6" presStyleCnt="12"/>
      <dgm:spPr/>
      <dgm:t>
        <a:bodyPr/>
        <a:lstStyle/>
        <a:p>
          <a:endParaRPr lang="ru-RU"/>
        </a:p>
      </dgm:t>
    </dgm:pt>
    <dgm:pt modelId="{5CD87B85-8724-4B40-955D-721B7FD2B754}" type="pres">
      <dgm:prSet presAssocID="{0E14CB60-F5E8-4FC9-BA84-2A4B93EBC9B2}" presName="hierRoot4" presStyleCnt="0"/>
      <dgm:spPr/>
    </dgm:pt>
    <dgm:pt modelId="{762B10FB-1DF8-4284-9404-4F344FFBC4E6}" type="pres">
      <dgm:prSet presAssocID="{0E14CB60-F5E8-4FC9-BA84-2A4B93EBC9B2}" presName="composite4" presStyleCnt="0"/>
      <dgm:spPr/>
    </dgm:pt>
    <dgm:pt modelId="{47495129-6F76-45CE-89C1-9426B5EF9EBA}" type="pres">
      <dgm:prSet presAssocID="{0E14CB60-F5E8-4FC9-BA84-2A4B93EBC9B2}" presName="background4" presStyleLbl="node4" presStyleIdx="6" presStyleCnt="12"/>
      <dgm:spPr>
        <a:prstGeom prst="moon">
          <a:avLst/>
        </a:prstGeom>
      </dgm:spPr>
    </dgm:pt>
    <dgm:pt modelId="{C8A7F80D-8A01-436E-ACD7-78CA05D1271A}" type="pres">
      <dgm:prSet presAssocID="{0E14CB60-F5E8-4FC9-BA84-2A4B93EBC9B2}" presName="text4" presStyleLbl="fgAcc4" presStyleIdx="6" presStyleCnt="12" custScaleX="743928" custScaleY="335936" custLinFactNeighborX="-75761" custLinFactNeighborY="-7022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83738FA1-D50E-4224-99BD-C25BC0DE319A}" type="pres">
      <dgm:prSet presAssocID="{0E14CB60-F5E8-4FC9-BA84-2A4B93EBC9B2}" presName="hierChild5" presStyleCnt="0"/>
      <dgm:spPr/>
    </dgm:pt>
    <dgm:pt modelId="{D97529FE-C781-4E14-8765-177D2BBB7DA9}" type="pres">
      <dgm:prSet presAssocID="{6691F8DC-2E51-48F0-9D69-20FB11A7D42C}" presName="Name23" presStyleLbl="parChTrans1D4" presStyleIdx="7" presStyleCnt="12"/>
      <dgm:spPr/>
      <dgm:t>
        <a:bodyPr/>
        <a:lstStyle/>
        <a:p>
          <a:endParaRPr lang="ru-RU"/>
        </a:p>
      </dgm:t>
    </dgm:pt>
    <dgm:pt modelId="{E4FBADEB-B4BE-485F-97FB-5EC693C02D4D}" type="pres">
      <dgm:prSet presAssocID="{041CEEB1-7253-4F55-AF66-F9D35A318545}" presName="hierRoot4" presStyleCnt="0"/>
      <dgm:spPr/>
    </dgm:pt>
    <dgm:pt modelId="{48037541-3157-4EC3-A0B9-599DEDE3525A}" type="pres">
      <dgm:prSet presAssocID="{041CEEB1-7253-4F55-AF66-F9D35A318545}" presName="composite4" presStyleCnt="0"/>
      <dgm:spPr/>
    </dgm:pt>
    <dgm:pt modelId="{F3F659F6-453F-41C1-911F-6D45CA1379FE}" type="pres">
      <dgm:prSet presAssocID="{041CEEB1-7253-4F55-AF66-F9D35A318545}" presName="background4" presStyleLbl="node4" presStyleIdx="7" presStyleCnt="12"/>
      <dgm:spPr>
        <a:prstGeom prst="moon">
          <a:avLst/>
        </a:prstGeom>
      </dgm:spPr>
    </dgm:pt>
    <dgm:pt modelId="{BB4547A3-CF80-44CD-8C54-888FB61E8A82}" type="pres">
      <dgm:prSet presAssocID="{041CEEB1-7253-4F55-AF66-F9D35A318545}" presName="text4" presStyleLbl="fgAcc4" presStyleIdx="7" presStyleCnt="12" custScaleX="612523" custScaleY="328100" custLinFactNeighborX="-92129" custLinFactNeighborY="-2466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F0BFBA2F-C042-4CE8-9F5B-558B1635595D}" type="pres">
      <dgm:prSet presAssocID="{041CEEB1-7253-4F55-AF66-F9D35A318545}" presName="hierChild5" presStyleCnt="0"/>
      <dgm:spPr/>
    </dgm:pt>
    <dgm:pt modelId="{C7CAB742-FC7C-447A-A6B3-228F85D2B409}" type="pres">
      <dgm:prSet presAssocID="{CF18350B-A16B-43F9-9275-51BF2918989B}" presName="Name23" presStyleLbl="parChTrans1D4" presStyleIdx="8" presStyleCnt="12"/>
      <dgm:spPr/>
      <dgm:t>
        <a:bodyPr/>
        <a:lstStyle/>
        <a:p>
          <a:endParaRPr lang="ru-RU"/>
        </a:p>
      </dgm:t>
    </dgm:pt>
    <dgm:pt modelId="{7B5789E2-90A9-4707-A02D-951BE4F9DCE6}" type="pres">
      <dgm:prSet presAssocID="{AD7F73EE-700E-4637-ABEC-7EE20687486C}" presName="hierRoot4" presStyleCnt="0"/>
      <dgm:spPr/>
    </dgm:pt>
    <dgm:pt modelId="{3FC84209-A4AD-4BEA-90E1-50648D1C29D9}" type="pres">
      <dgm:prSet presAssocID="{AD7F73EE-700E-4637-ABEC-7EE20687486C}" presName="composite4" presStyleCnt="0"/>
      <dgm:spPr/>
    </dgm:pt>
    <dgm:pt modelId="{73C8A6E1-4C44-4228-A205-6870E6E89E53}" type="pres">
      <dgm:prSet presAssocID="{AD7F73EE-700E-4637-ABEC-7EE20687486C}" presName="background4" presStyleLbl="node4" presStyleIdx="8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DBCCAEB8-D6EF-488B-A8EC-1D477F9C07C3}" type="pres">
      <dgm:prSet presAssocID="{AD7F73EE-700E-4637-ABEC-7EE20687486C}" presName="text4" presStyleLbl="fgAcc4" presStyleIdx="8" presStyleCnt="12" custAng="0" custScaleX="622762" custScaleY="328402" custLinFactNeighborX="-87009" custLinFactNeighborY="2874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D768548-A9F8-44E0-8FDA-FF1308BC7B59}" type="pres">
      <dgm:prSet presAssocID="{AD7F73EE-700E-4637-ABEC-7EE20687486C}" presName="hierChild5" presStyleCnt="0"/>
      <dgm:spPr/>
    </dgm:pt>
    <dgm:pt modelId="{8249DBBE-7792-4A98-9899-2C5E756B875F}" type="pres">
      <dgm:prSet presAssocID="{BC8FF780-3BDC-43A4-B86F-D3573B606FFA}" presName="Name23" presStyleLbl="parChTrans1D4" presStyleIdx="9" presStyleCnt="12"/>
      <dgm:spPr/>
      <dgm:t>
        <a:bodyPr/>
        <a:lstStyle/>
        <a:p>
          <a:endParaRPr lang="ru-RU"/>
        </a:p>
      </dgm:t>
    </dgm:pt>
    <dgm:pt modelId="{781DBE03-BD7C-4216-81AD-F5FDBDE2D917}" type="pres">
      <dgm:prSet presAssocID="{52E782AF-80A1-45F2-8107-C2510B586784}" presName="hierRoot4" presStyleCnt="0"/>
      <dgm:spPr/>
    </dgm:pt>
    <dgm:pt modelId="{0F3B2ABC-BD10-4516-B92B-293BE5B38064}" type="pres">
      <dgm:prSet presAssocID="{52E782AF-80A1-45F2-8107-C2510B586784}" presName="composite4" presStyleCnt="0"/>
      <dgm:spPr/>
    </dgm:pt>
    <dgm:pt modelId="{462B0CD1-A576-4C99-8AA4-729418C1FA75}" type="pres">
      <dgm:prSet presAssocID="{52E782AF-80A1-45F2-8107-C2510B586784}" presName="background4" presStyleLbl="node4" presStyleIdx="9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ED51459E-13C2-4AB7-B729-172210331053}" type="pres">
      <dgm:prSet presAssocID="{52E782AF-80A1-45F2-8107-C2510B586784}" presName="text4" presStyleLbl="fgAcc4" presStyleIdx="9" presStyleCnt="12" custScaleX="642793" custScaleY="288460" custLinFactNeighborX="-53775" custLinFactNeighborY="8184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69CF8D1-76D0-4E18-A591-FC67E27154D4}" type="pres">
      <dgm:prSet presAssocID="{52E782AF-80A1-45F2-8107-C2510B586784}" presName="hierChild5" presStyleCnt="0"/>
      <dgm:spPr/>
    </dgm:pt>
    <dgm:pt modelId="{DF1F402A-9E0C-4866-8BCB-C1DDFAA9A40E}" type="pres">
      <dgm:prSet presAssocID="{87E8785E-B422-41CB-B500-A8ECB5EF95F5}" presName="Name10" presStyleLbl="parChTrans1D2" presStyleIdx="2" presStyleCnt="3"/>
      <dgm:spPr/>
      <dgm:t>
        <a:bodyPr/>
        <a:lstStyle/>
        <a:p>
          <a:endParaRPr lang="ru-RU"/>
        </a:p>
      </dgm:t>
    </dgm:pt>
    <dgm:pt modelId="{5DB127E7-4B5B-454F-9E0C-4A731E4A8612}" type="pres">
      <dgm:prSet presAssocID="{928A395D-E222-4714-BFFA-6ADCB5C4C09F}" presName="hierRoot2" presStyleCnt="0"/>
      <dgm:spPr/>
    </dgm:pt>
    <dgm:pt modelId="{61C59096-8EC8-4FFE-AB57-169A14A787A3}" type="pres">
      <dgm:prSet presAssocID="{928A395D-E222-4714-BFFA-6ADCB5C4C09F}" presName="composite2" presStyleCnt="0"/>
      <dgm:spPr/>
    </dgm:pt>
    <dgm:pt modelId="{87E29828-7E7E-44A8-B5F1-1240FE538539}" type="pres">
      <dgm:prSet presAssocID="{928A395D-E222-4714-BFFA-6ADCB5C4C09F}" presName="background2" presStyleLbl="node2" presStyleIdx="2" presStyleCnt="3"/>
      <dgm:spPr>
        <a:prstGeom prst="moon">
          <a:avLst/>
        </a:prstGeom>
      </dgm:spPr>
    </dgm:pt>
    <dgm:pt modelId="{FAA0FFDA-07B1-4BCE-857C-5A070882ADC4}" type="pres">
      <dgm:prSet presAssocID="{928A395D-E222-4714-BFFA-6ADCB5C4C09F}" presName="text2" presStyleLbl="fgAcc2" presStyleIdx="2" presStyleCnt="3" custScaleX="697171" custScaleY="416513" custLinFactY="-118900" custLinFactNeighborX="33112" custLinFactNeighborY="-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AD97931-CD1B-4331-A5EF-58177956EC68}" type="pres">
      <dgm:prSet presAssocID="{928A395D-E222-4714-BFFA-6ADCB5C4C09F}" presName="hierChild3" presStyleCnt="0"/>
      <dgm:spPr/>
    </dgm:pt>
    <dgm:pt modelId="{BDF543C3-1442-445C-89A4-4691320BAE7A}" type="pres">
      <dgm:prSet presAssocID="{B1E3E0E5-1586-44A1-9A03-C61BE6936AB3}" presName="Name17" presStyleLbl="parChTrans1D3" presStyleIdx="3" presStyleCnt="4"/>
      <dgm:spPr/>
      <dgm:t>
        <a:bodyPr/>
        <a:lstStyle/>
        <a:p>
          <a:endParaRPr lang="ru-RU"/>
        </a:p>
      </dgm:t>
    </dgm:pt>
    <dgm:pt modelId="{542E7D1E-64E9-4A9E-882B-6828613C8F62}" type="pres">
      <dgm:prSet presAssocID="{86A260B1-3C5E-4DDB-8955-4D6D75FC7383}" presName="hierRoot3" presStyleCnt="0"/>
      <dgm:spPr/>
    </dgm:pt>
    <dgm:pt modelId="{2C2F076F-F9B9-48ED-9B3B-A91715265E5B}" type="pres">
      <dgm:prSet presAssocID="{86A260B1-3C5E-4DDB-8955-4D6D75FC7383}" presName="composite3" presStyleCnt="0"/>
      <dgm:spPr/>
    </dgm:pt>
    <dgm:pt modelId="{C06C5E34-A685-47B4-AFD7-59F0ED6DB40E}" type="pres">
      <dgm:prSet presAssocID="{86A260B1-3C5E-4DDB-8955-4D6D75FC7383}" presName="background3" presStyleLbl="node3" presStyleIdx="3" presStyleCnt="4"/>
      <dgm:spPr>
        <a:prstGeom prst="moon">
          <a:avLst/>
        </a:prstGeom>
      </dgm:spPr>
    </dgm:pt>
    <dgm:pt modelId="{5008FF87-8014-48DA-9248-E04B1708A5B2}" type="pres">
      <dgm:prSet presAssocID="{86A260B1-3C5E-4DDB-8955-4D6D75FC7383}" presName="text3" presStyleLbl="fgAcc3" presStyleIdx="3" presStyleCnt="4" custScaleX="540523" custScaleY="276004" custLinFactY="-100000" custLinFactNeighborX="51592" custLinFactNeighborY="-18843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BF91B464-C373-4D8C-9DEF-DBE37BACCE24}" type="pres">
      <dgm:prSet presAssocID="{86A260B1-3C5E-4DDB-8955-4D6D75FC7383}" presName="hierChild4" presStyleCnt="0"/>
      <dgm:spPr/>
    </dgm:pt>
    <dgm:pt modelId="{33C1EB7A-1AF6-4771-B79A-A4C8A4ECB291}" type="pres">
      <dgm:prSet presAssocID="{345D5808-6F6D-494B-A337-B550E3913E25}" presName="Name23" presStyleLbl="parChTrans1D4" presStyleIdx="10" presStyleCnt="12"/>
      <dgm:spPr/>
      <dgm:t>
        <a:bodyPr/>
        <a:lstStyle/>
        <a:p>
          <a:endParaRPr lang="ru-RU"/>
        </a:p>
      </dgm:t>
    </dgm:pt>
    <dgm:pt modelId="{F7D0D214-E2B5-4671-AED4-343214F698AA}" type="pres">
      <dgm:prSet presAssocID="{58B9992B-B679-47F7-8779-7E5400664903}" presName="hierRoot4" presStyleCnt="0"/>
      <dgm:spPr/>
    </dgm:pt>
    <dgm:pt modelId="{7517038A-6DF6-46E2-9D39-177E515D96D5}" type="pres">
      <dgm:prSet presAssocID="{58B9992B-B679-47F7-8779-7E5400664903}" presName="composite4" presStyleCnt="0"/>
      <dgm:spPr/>
    </dgm:pt>
    <dgm:pt modelId="{CD61F89F-EFF8-457F-AD48-A0CBB1087371}" type="pres">
      <dgm:prSet presAssocID="{58B9992B-B679-47F7-8779-7E5400664903}" presName="background4" presStyleLbl="node4" presStyleIdx="10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3945460F-6AB5-48D9-9453-7D51E1ABBC59}" type="pres">
      <dgm:prSet presAssocID="{58B9992B-B679-47F7-8779-7E5400664903}" presName="text4" presStyleLbl="fgAcc4" presStyleIdx="10" presStyleCnt="12" custScaleX="487748" custScaleY="290196" custLinFactX="100775" custLinFactY="-100000" custLinFactNeighborX="200000" custLinFactNeighborY="-17345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E29F2CD-BF63-4CB2-B5AA-A569D6A9C506}" type="pres">
      <dgm:prSet presAssocID="{58B9992B-B679-47F7-8779-7E5400664903}" presName="hierChild5" presStyleCnt="0"/>
      <dgm:spPr/>
    </dgm:pt>
    <dgm:pt modelId="{AA8303DD-B477-45A3-A06C-4DDBF6DE3723}" type="pres">
      <dgm:prSet presAssocID="{CDB6BCCC-7C5D-4A77-B2AA-EC0B366B3CE4}" presName="Name23" presStyleLbl="parChTrans1D4" presStyleIdx="11" presStyleCnt="12"/>
      <dgm:spPr/>
      <dgm:t>
        <a:bodyPr/>
        <a:lstStyle/>
        <a:p>
          <a:endParaRPr lang="ru-RU"/>
        </a:p>
      </dgm:t>
    </dgm:pt>
    <dgm:pt modelId="{E68847EF-BB2B-4E8B-8050-7319A14FB7B0}" type="pres">
      <dgm:prSet presAssocID="{9CA9B440-750A-461B-80FB-C8EE91724999}" presName="hierRoot4" presStyleCnt="0"/>
      <dgm:spPr/>
    </dgm:pt>
    <dgm:pt modelId="{1AC74937-31C2-4E10-90F7-C8BBCF648ADC}" type="pres">
      <dgm:prSet presAssocID="{9CA9B440-750A-461B-80FB-C8EE91724999}" presName="composite4" presStyleCnt="0"/>
      <dgm:spPr/>
    </dgm:pt>
    <dgm:pt modelId="{64FA7A17-9920-4015-BCEF-E135DDB80F8F}" type="pres">
      <dgm:prSet presAssocID="{9CA9B440-750A-461B-80FB-C8EE91724999}" presName="background4" presStyleLbl="node4" presStyleIdx="11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B47644A6-C48C-4356-8C7F-546E19784EFD}" type="pres">
      <dgm:prSet presAssocID="{9CA9B440-750A-461B-80FB-C8EE91724999}" presName="text4" presStyleLbl="fgAcc4" presStyleIdx="11" presStyleCnt="12" custScaleX="481394" custScaleY="592681" custLinFactX="-85434" custLinFactY="745" custLinFactNeighborX="-100000" custLinFactNeighborY="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8A51194-A117-4FC0-BDB5-2A92502C0630}" type="pres">
      <dgm:prSet presAssocID="{9CA9B440-750A-461B-80FB-C8EE91724999}" presName="hierChild5" presStyleCnt="0"/>
      <dgm:spPr/>
    </dgm:pt>
  </dgm:ptLst>
  <dgm:cxnLst>
    <dgm:cxn modelId="{93C950AF-C61E-42B7-924C-14F3F53C82D1}" type="presOf" srcId="{5ABDF71B-A756-45AA-B71C-166B75CC1323}" destId="{DA320094-BEB6-4EB0-965B-0FDB97E09599}" srcOrd="0" destOrd="0" presId="urn:microsoft.com/office/officeart/2005/8/layout/hierarchy1"/>
    <dgm:cxn modelId="{71E65F13-F8B3-422D-9D17-229BC6D3C990}" type="presOf" srcId="{C172364E-BF48-4B35-8CBE-5F5647C3C58E}" destId="{B256F763-7DEF-444B-97AF-CF79A52659F6}" srcOrd="0" destOrd="0" presId="urn:microsoft.com/office/officeart/2005/8/layout/hierarchy1"/>
    <dgm:cxn modelId="{A2A1453F-7A19-4ED3-8A4E-A43367E2594D}" srcId="{041CEEB1-7253-4F55-AF66-F9D35A318545}" destId="{AD7F73EE-700E-4637-ABEC-7EE20687486C}" srcOrd="0" destOrd="0" parTransId="{CF18350B-A16B-43F9-9275-51BF2918989B}" sibTransId="{68A961A7-E4EB-49BB-B5D6-1A558412AC6E}"/>
    <dgm:cxn modelId="{64CBD115-A4FA-41CD-8A88-4001B8359E62}" srcId="{DE0141E8-0188-4841-8FC9-84282DD127B3}" destId="{220A8E29-B564-4B90-99FF-EA515A095B5C}" srcOrd="0" destOrd="0" parTransId="{37529B52-D3DA-4E5E-827F-1FF7128EF158}" sibTransId="{4AEFE7B3-78E6-4481-BCFD-B486B097B14F}"/>
    <dgm:cxn modelId="{85681C2A-F9B3-4688-B25C-47ADF598BB08}" srcId="{4DF7412A-44F4-4A13-9335-BA9EC73FE702}" destId="{2EC03437-4EE5-433D-933B-C199E54C2369}" srcOrd="1" destOrd="0" parTransId="{C22EB41E-BA29-49A7-83A9-1E613C4E683E}" sibTransId="{C7E85C8A-6F53-4C61-83B7-41E1CA66D55E}"/>
    <dgm:cxn modelId="{867859FF-8FBD-4A6E-B248-3302DA90E511}" srcId="{75C9E1FF-F4DD-462B-A5D2-50E1C6575D59}" destId="{9788B1EB-A352-4B13-9623-B5CF5C6B8EC5}" srcOrd="0" destOrd="0" parTransId="{0A149A1E-3108-4954-8AEA-84C12E5290A3}" sibTransId="{46E0DD6E-370B-4DB8-9F6B-438BF91471B5}"/>
    <dgm:cxn modelId="{93302C3E-06EF-4F04-8146-BCAAA662626A}" type="presOf" srcId="{9DE7FE89-0D33-4928-8465-0EDFF8A90B03}" destId="{CC3E2341-A83A-4116-A7DC-2BFCF4AFCDB8}" srcOrd="0" destOrd="0" presId="urn:microsoft.com/office/officeart/2005/8/layout/hierarchy1"/>
    <dgm:cxn modelId="{27579CA7-490C-40BD-A6EF-041D0EC77F9B}" type="presOf" srcId="{DE0141E8-0188-4841-8FC9-84282DD127B3}" destId="{6447F602-ECAC-4FC7-8882-A8F22E046ED3}" srcOrd="0" destOrd="0" presId="urn:microsoft.com/office/officeart/2005/8/layout/hierarchy1"/>
    <dgm:cxn modelId="{C8D2C5F6-E43E-4C68-8E7C-03FF9E469D64}" srcId="{17B93372-B0EA-4E58-9D82-1A58C51FCC7E}" destId="{C172364E-BF48-4B35-8CBE-5F5647C3C58E}" srcOrd="0" destOrd="0" parTransId="{81AAD3EF-0895-4202-856F-20736A921049}" sibTransId="{326689C6-18B5-4B78-B360-773C9D5820C3}"/>
    <dgm:cxn modelId="{A31B7D50-3C73-45C9-81F1-2E94BF65E4B4}" type="presOf" srcId="{E34C48DE-2373-476D-94A6-4BC32332527D}" destId="{D2371B3E-C328-4DCB-B1EC-9F0EEC3E46BD}" srcOrd="0" destOrd="0" presId="urn:microsoft.com/office/officeart/2005/8/layout/hierarchy1"/>
    <dgm:cxn modelId="{B741B93F-BF05-44DC-B9AA-6BBE55966A98}" srcId="{55CF0026-2FDD-437A-965A-85C9B677F58C}" destId="{BE8D3340-378B-4CCA-85FF-3AACB65A1C54}" srcOrd="0" destOrd="0" parTransId="{0D9B1B62-6148-42E7-97DC-1DCED581260B}" sibTransId="{3217DE1C-873B-4120-A245-A3C9D37A78B6}"/>
    <dgm:cxn modelId="{8CF66A51-BD32-412E-9D89-2DE87837C6A7}" type="presOf" srcId="{928A395D-E222-4714-BFFA-6ADCB5C4C09F}" destId="{FAA0FFDA-07B1-4BCE-857C-5A070882ADC4}" srcOrd="0" destOrd="0" presId="urn:microsoft.com/office/officeart/2005/8/layout/hierarchy1"/>
    <dgm:cxn modelId="{CFD93EFC-22C7-40F9-B68B-48184ADDF983}" srcId="{BE8D3340-378B-4CCA-85FF-3AACB65A1C54}" destId="{4DF7412A-44F4-4A13-9335-BA9EC73FE702}" srcOrd="0" destOrd="0" parTransId="{A2510837-4E3A-4202-A8D6-7A32D05DE960}" sibTransId="{6751562B-69B7-4B33-B084-47E24B60B422}"/>
    <dgm:cxn modelId="{7A35C6F6-DACA-4C36-A342-E0BBDB39B0AA}" type="presOf" srcId="{58B9992B-B679-47F7-8779-7E5400664903}" destId="{3945460F-6AB5-48D9-9453-7D51E1ABBC59}" srcOrd="0" destOrd="0" presId="urn:microsoft.com/office/officeart/2005/8/layout/hierarchy1"/>
    <dgm:cxn modelId="{138D2D0A-5287-49D0-A75F-1E48A2497732}" type="presOf" srcId="{A2510837-4E3A-4202-A8D6-7A32D05DE960}" destId="{CCB46F48-4E2A-44C3-BE02-F27D55585C2F}" srcOrd="0" destOrd="0" presId="urn:microsoft.com/office/officeart/2005/8/layout/hierarchy1"/>
    <dgm:cxn modelId="{EEA376D5-1D03-4CD8-925B-D97C3450E11E}" type="presOf" srcId="{3C8F613C-0140-4412-9A59-2F2B7526FF5F}" destId="{17D4A26B-7C10-4BB1-A363-42060DC06B64}" srcOrd="0" destOrd="0" presId="urn:microsoft.com/office/officeart/2005/8/layout/hierarchy1"/>
    <dgm:cxn modelId="{36A6A339-1FBC-4640-AA5D-C5D4ED38C4D3}" type="presOf" srcId="{DCD014C0-0758-47B7-827B-83A774D38556}" destId="{0252E554-B1E4-4686-B42C-FF48AB01E1B1}" srcOrd="0" destOrd="0" presId="urn:microsoft.com/office/officeart/2005/8/layout/hierarchy1"/>
    <dgm:cxn modelId="{3E303FF9-040E-48B9-93B5-B9316C56BD52}" type="presOf" srcId="{75C9E1FF-F4DD-462B-A5D2-50E1C6575D59}" destId="{D124DC4B-A29C-4BEA-88D2-F46BF15E2C05}" srcOrd="0" destOrd="0" presId="urn:microsoft.com/office/officeart/2005/8/layout/hierarchy1"/>
    <dgm:cxn modelId="{15AA01F1-B9F9-4A33-8861-F381410FA291}" srcId="{AD7F73EE-700E-4637-ABEC-7EE20687486C}" destId="{52E782AF-80A1-45F2-8107-C2510B586784}" srcOrd="0" destOrd="0" parTransId="{BC8FF780-3BDC-43A4-B86F-D3573B606FFA}" sibTransId="{6907E51D-1322-48FB-8BF7-4FC817E2FBB3}"/>
    <dgm:cxn modelId="{37125BDC-58E6-4CD8-8502-021132EF3CBE}" srcId="{928A395D-E222-4714-BFFA-6ADCB5C4C09F}" destId="{86A260B1-3C5E-4DDB-8955-4D6D75FC7383}" srcOrd="0" destOrd="0" parTransId="{B1E3E0E5-1586-44A1-9A03-C61BE6936AB3}" sibTransId="{6D0F6681-E4C9-410A-A026-210D971B801E}"/>
    <dgm:cxn modelId="{262585A3-6B9A-416A-B016-E56FFF39F7EF}" type="presOf" srcId="{B1E3E0E5-1586-44A1-9A03-C61BE6936AB3}" destId="{BDF543C3-1442-445C-89A4-4691320BAE7A}" srcOrd="0" destOrd="0" presId="urn:microsoft.com/office/officeart/2005/8/layout/hierarchy1"/>
    <dgm:cxn modelId="{4831B65B-AA58-4736-B59F-D2FCBD609EC1}" type="presOf" srcId="{286B23E3-83FF-4F99-A68F-939622BF436C}" destId="{BD149094-B7B4-4836-8AD0-888E79A2E0A8}" srcOrd="0" destOrd="0" presId="urn:microsoft.com/office/officeart/2005/8/layout/hierarchy1"/>
    <dgm:cxn modelId="{D618BECF-F945-4EB3-9CC1-3908FC038731}" srcId="{1B287722-5BC1-48F1-AC9B-16A11D160926}" destId="{17B93372-B0EA-4E58-9D82-1A58C51FCC7E}" srcOrd="0" destOrd="0" parTransId="{B0CF938C-04EB-4C10-A30B-1B187B9AF435}" sibTransId="{D3E47F55-2769-4A41-BD5E-3105E91BC527}"/>
    <dgm:cxn modelId="{7AEE9097-E93F-4224-A560-B7089DC1AD78}" type="presOf" srcId="{37529B52-D3DA-4E5E-827F-1FF7128EF158}" destId="{34509919-F5CB-4314-8638-ABE08E64A850}" srcOrd="0" destOrd="0" presId="urn:microsoft.com/office/officeart/2005/8/layout/hierarchy1"/>
    <dgm:cxn modelId="{223310C0-C722-4A89-8A68-F09CB2AD80A4}" type="presOf" srcId="{AD7F73EE-700E-4637-ABEC-7EE20687486C}" destId="{DBCCAEB8-D6EF-488B-A8EC-1D477F9C07C3}" srcOrd="0" destOrd="0" presId="urn:microsoft.com/office/officeart/2005/8/layout/hierarchy1"/>
    <dgm:cxn modelId="{C2F37647-6FD6-4292-9108-A781BEAEEA7B}" type="presOf" srcId="{B0CF938C-04EB-4C10-A30B-1B187B9AF435}" destId="{F43ECEBF-6878-4A5A-9984-CE44E0ABF9A9}" srcOrd="0" destOrd="0" presId="urn:microsoft.com/office/officeart/2005/8/layout/hierarchy1"/>
    <dgm:cxn modelId="{A3A6FA5B-94E5-4C4E-B1C1-DBB0E0F5D678}" type="presOf" srcId="{87E8785E-B422-41CB-B500-A8ECB5EF95F5}" destId="{DF1F402A-9E0C-4866-8BCB-C1DDFAA9A40E}" srcOrd="0" destOrd="0" presId="urn:microsoft.com/office/officeart/2005/8/layout/hierarchy1"/>
    <dgm:cxn modelId="{B37A043B-427C-4C57-AF17-3C90101A6E2C}" type="presOf" srcId="{1B287722-5BC1-48F1-AC9B-16A11D160926}" destId="{864B1F2A-CF77-45A7-B576-AB9389901689}" srcOrd="0" destOrd="0" presId="urn:microsoft.com/office/officeart/2005/8/layout/hierarchy1"/>
    <dgm:cxn modelId="{67F1D278-A2EB-45B5-8A7B-FE437C2DE599}" type="presOf" srcId="{17B93372-B0EA-4E58-9D82-1A58C51FCC7E}" destId="{52A08989-26EE-4524-BFED-3D525944124F}" srcOrd="0" destOrd="0" presId="urn:microsoft.com/office/officeart/2005/8/layout/hierarchy1"/>
    <dgm:cxn modelId="{8E5704D6-0EBF-4AF3-A3E8-D7D704568FB8}" type="presOf" srcId="{9788B1EB-A352-4B13-9623-B5CF5C6B8EC5}" destId="{7572E49D-167A-45A7-B0A6-E3CB51AE877E}" srcOrd="0" destOrd="0" presId="urn:microsoft.com/office/officeart/2005/8/layout/hierarchy1"/>
    <dgm:cxn modelId="{2AA55E35-BF11-4A9C-9B51-B001A75DE5E1}" srcId="{BE8D3340-378B-4CCA-85FF-3AACB65A1C54}" destId="{928A395D-E222-4714-BFFA-6ADCB5C4C09F}" srcOrd="2" destOrd="0" parTransId="{87E8785E-B422-41CB-B500-A8ECB5EF95F5}" sibTransId="{EB5903F4-2908-46AB-95F2-44C54ABF255A}"/>
    <dgm:cxn modelId="{EB252934-1892-4038-B462-41EAC6FD91D9}" srcId="{86A260B1-3C5E-4DDB-8955-4D6D75FC7383}" destId="{58B9992B-B679-47F7-8779-7E5400664903}" srcOrd="0" destOrd="0" parTransId="{345D5808-6F6D-494B-A337-B550E3913E25}" sibTransId="{EF8B785F-2A47-485F-BB4E-340C7BA4DC13}"/>
    <dgm:cxn modelId="{14701908-31D0-40FD-97CF-FACB089C218D}" srcId="{4DF7412A-44F4-4A13-9335-BA9EC73FE702}" destId="{DCD014C0-0758-47B7-827B-83A774D38556}" srcOrd="0" destOrd="0" parTransId="{1125B095-5AB0-4644-8F44-DC95A386851E}" sibTransId="{CB6DEFC7-872A-4834-A084-0319F9B41D63}"/>
    <dgm:cxn modelId="{C8C95D4E-E10E-452C-9E9A-BF295E23A0AA}" type="presOf" srcId="{55CF0026-2FDD-437A-965A-85C9B677F58C}" destId="{9F96C486-A48F-46C4-8848-8401527E979E}" srcOrd="0" destOrd="0" presId="urn:microsoft.com/office/officeart/2005/8/layout/hierarchy1"/>
    <dgm:cxn modelId="{7690A0DB-9706-44AC-A5D9-550C70E54E15}" type="presOf" srcId="{CF18350B-A16B-43F9-9275-51BF2918989B}" destId="{C7CAB742-FC7C-447A-A6B3-228F85D2B409}" srcOrd="0" destOrd="0" presId="urn:microsoft.com/office/officeart/2005/8/layout/hierarchy1"/>
    <dgm:cxn modelId="{CEED854C-DC2C-4AA0-A979-E4E6E7394854}" type="presOf" srcId="{81AAD3EF-0895-4202-856F-20736A921049}" destId="{56C18825-ABE3-45CE-AE1E-04B240D6C293}" srcOrd="0" destOrd="0" presId="urn:microsoft.com/office/officeart/2005/8/layout/hierarchy1"/>
    <dgm:cxn modelId="{F6ED6174-E3E8-421E-A7B3-B5D6EC37A20E}" type="presOf" srcId="{0A149A1E-3108-4954-8AEA-84C12E5290A3}" destId="{F03EA553-DCEB-413C-A0A8-5B4A8E99393D}" srcOrd="0" destOrd="0" presId="urn:microsoft.com/office/officeart/2005/8/layout/hierarchy1"/>
    <dgm:cxn modelId="{FC9D523A-9CCE-4627-AB39-64E667AD1FD7}" type="presOf" srcId="{1125B095-5AB0-4644-8F44-DC95A386851E}" destId="{A7A280AB-5FF4-4A9F-8948-AC215E0A7197}" srcOrd="0" destOrd="0" presId="urn:microsoft.com/office/officeart/2005/8/layout/hierarchy1"/>
    <dgm:cxn modelId="{76A83E27-7AD8-47C9-BDEA-952305B656FE}" type="presOf" srcId="{BC8FF780-3BDC-43A4-B86F-D3573B606FFA}" destId="{8249DBBE-7792-4A98-9899-2C5E756B875F}" srcOrd="0" destOrd="0" presId="urn:microsoft.com/office/officeart/2005/8/layout/hierarchy1"/>
    <dgm:cxn modelId="{8D686562-E419-4F52-9758-0C6A5C6ABC4B}" type="presOf" srcId="{345D5808-6F6D-494B-A337-B550E3913E25}" destId="{33C1EB7A-1AF6-4771-B79A-A4C8A4ECB291}" srcOrd="0" destOrd="0" presId="urn:microsoft.com/office/officeart/2005/8/layout/hierarchy1"/>
    <dgm:cxn modelId="{2ACD6B66-5901-4320-B27F-03277BE3B58B}" type="presOf" srcId="{9CA9B440-750A-461B-80FB-C8EE91724999}" destId="{B47644A6-C48C-4356-8C7F-546E19784EFD}" srcOrd="0" destOrd="0" presId="urn:microsoft.com/office/officeart/2005/8/layout/hierarchy1"/>
    <dgm:cxn modelId="{6D021B4D-DDB1-4804-958C-DEAF26A1CE02}" type="presOf" srcId="{0E14CB60-F5E8-4FC9-BA84-2A4B93EBC9B2}" destId="{C8A7F80D-8A01-436E-ACD7-78CA05D1271A}" srcOrd="0" destOrd="0" presId="urn:microsoft.com/office/officeart/2005/8/layout/hierarchy1"/>
    <dgm:cxn modelId="{510204A4-E3EE-4769-95E3-28B41DBEF5F0}" type="presOf" srcId="{86A260B1-3C5E-4DDB-8955-4D6D75FC7383}" destId="{5008FF87-8014-48DA-9248-E04B1708A5B2}" srcOrd="0" destOrd="0" presId="urn:microsoft.com/office/officeart/2005/8/layout/hierarchy1"/>
    <dgm:cxn modelId="{3A06F900-2FCD-4F24-A923-DC36F14C88A1}" type="presOf" srcId="{220A8E29-B564-4B90-99FF-EA515A095B5C}" destId="{7CD95F40-7129-4005-9BC6-50C00615E3F4}" srcOrd="0" destOrd="0" presId="urn:microsoft.com/office/officeart/2005/8/layout/hierarchy1"/>
    <dgm:cxn modelId="{B7CA0797-9669-4221-B5F0-60C0487CD4F5}" type="presOf" srcId="{52E782AF-80A1-45F2-8107-C2510B586784}" destId="{ED51459E-13C2-4AB7-B729-172210331053}" srcOrd="0" destOrd="0" presId="urn:microsoft.com/office/officeart/2005/8/layout/hierarchy1"/>
    <dgm:cxn modelId="{73184DBE-FACB-4DD2-B037-A8F728FCB0E9}" type="presOf" srcId="{6691F8DC-2E51-48F0-9D69-20FB11A7D42C}" destId="{D97529FE-C781-4E14-8765-177D2BBB7DA9}" srcOrd="0" destOrd="0" presId="urn:microsoft.com/office/officeart/2005/8/layout/hierarchy1"/>
    <dgm:cxn modelId="{1C4516D2-938D-40D7-BA15-4FFC786F1243}" srcId="{86A260B1-3C5E-4DDB-8955-4D6D75FC7383}" destId="{9CA9B440-750A-461B-80FB-C8EE91724999}" srcOrd="1" destOrd="0" parTransId="{CDB6BCCC-7C5D-4A77-B2AA-EC0B366B3CE4}" sibTransId="{0FBE75D1-A4CD-44A1-8F21-1A135D9142C2}"/>
    <dgm:cxn modelId="{936B9CCB-8C01-47B9-ACD4-C319DDE0F910}" type="presOf" srcId="{4DF7412A-44F4-4A13-9335-BA9EC73FE702}" destId="{48664F99-BC4E-43BF-9632-B0487C4CC866}" srcOrd="0" destOrd="0" presId="urn:microsoft.com/office/officeart/2005/8/layout/hierarchy1"/>
    <dgm:cxn modelId="{3B027741-A2EB-411E-960A-0EC26F1D6DB6}" type="presOf" srcId="{97EDD792-5D2C-44B3-9933-994E633A4D43}" destId="{DF79B341-D87C-4108-827A-36032CB4C409}" srcOrd="0" destOrd="0" presId="urn:microsoft.com/office/officeart/2005/8/layout/hierarchy1"/>
    <dgm:cxn modelId="{AB5778DB-373F-4EC3-9B97-82CFED6998E8}" srcId="{2EC03437-4EE5-433D-933B-C199E54C2369}" destId="{75C9E1FF-F4DD-462B-A5D2-50E1C6575D59}" srcOrd="0" destOrd="0" parTransId="{286B23E3-83FF-4F99-A68F-939622BF436C}" sibTransId="{4326AC54-235E-4975-981C-33845FABC8EA}"/>
    <dgm:cxn modelId="{4ED04D55-EB11-48E4-8BBC-952A1331123F}" srcId="{0E14CB60-F5E8-4FC9-BA84-2A4B93EBC9B2}" destId="{041CEEB1-7253-4F55-AF66-F9D35A318545}" srcOrd="0" destOrd="0" parTransId="{6691F8DC-2E51-48F0-9D69-20FB11A7D42C}" sibTransId="{0A973829-251B-458F-8380-3516AD46BAF4}"/>
    <dgm:cxn modelId="{BA096B78-3C01-42B9-99F3-CB6C6582D62A}" srcId="{9788B1EB-A352-4B13-9623-B5CF5C6B8EC5}" destId="{1B287722-5BC1-48F1-AC9B-16A11D160926}" srcOrd="0" destOrd="0" parTransId="{E34C48DE-2373-476D-94A6-4BC32332527D}" sibTransId="{4C8CAEDB-98F2-46ED-A4AD-4164C615A0C9}"/>
    <dgm:cxn modelId="{9B3A7DD7-1E6C-461B-B8AA-DA75F7875CA1}" srcId="{97EDD792-5D2C-44B3-9933-994E633A4D43}" destId="{0E14CB60-F5E8-4FC9-BA84-2A4B93EBC9B2}" srcOrd="0" destOrd="0" parTransId="{3C8F613C-0140-4412-9A59-2F2B7526FF5F}" sibTransId="{60DB9B95-7FF5-445A-991E-ACF4EC01175E}"/>
    <dgm:cxn modelId="{43BC840E-6FD0-4063-B3BB-156EFB8E36D4}" type="presOf" srcId="{BE8D3340-378B-4CCA-85FF-3AACB65A1C54}" destId="{0A21E6C2-7417-4817-A266-5A4D2EC14595}" srcOrd="0" destOrd="0" presId="urn:microsoft.com/office/officeart/2005/8/layout/hierarchy1"/>
    <dgm:cxn modelId="{9465E739-DCB3-4D29-970F-831FE6069C6C}" srcId="{BE8D3340-378B-4CCA-85FF-3AACB65A1C54}" destId="{DE0141E8-0188-4841-8FC9-84282DD127B3}" srcOrd="1" destOrd="0" parTransId="{9DE7FE89-0D33-4928-8465-0EDFF8A90B03}" sibTransId="{F4CD910B-3D59-4FB0-96A7-FE5CD2293B13}"/>
    <dgm:cxn modelId="{8D00FDC5-6546-4933-B090-E640C2C72EDF}" type="presOf" srcId="{C22EB41E-BA29-49A7-83A9-1E613C4E683E}" destId="{F1045B8A-3627-4186-A87B-3C6338371E95}" srcOrd="0" destOrd="0" presId="urn:microsoft.com/office/officeart/2005/8/layout/hierarchy1"/>
    <dgm:cxn modelId="{F6ED4520-D23D-40FB-835D-FC77CE6AD7DA}" type="presOf" srcId="{041CEEB1-7253-4F55-AF66-F9D35A318545}" destId="{BB4547A3-CF80-44CD-8C54-888FB61E8A82}" srcOrd="0" destOrd="0" presId="urn:microsoft.com/office/officeart/2005/8/layout/hierarchy1"/>
    <dgm:cxn modelId="{C2399A92-8A19-43BB-B9AC-17B333E47A22}" type="presOf" srcId="{2EC03437-4EE5-433D-933B-C199E54C2369}" destId="{50B1183A-4CB9-4F8E-8EDA-08DB3713A8B4}" srcOrd="0" destOrd="0" presId="urn:microsoft.com/office/officeart/2005/8/layout/hierarchy1"/>
    <dgm:cxn modelId="{9941CEF6-10D6-4B7A-A314-E3AD106A5E93}" type="presOf" srcId="{CDB6BCCC-7C5D-4A77-B2AA-EC0B366B3CE4}" destId="{AA8303DD-B477-45A3-A06C-4DDBF6DE3723}" srcOrd="0" destOrd="0" presId="urn:microsoft.com/office/officeart/2005/8/layout/hierarchy1"/>
    <dgm:cxn modelId="{F419FFF3-2064-455E-ACB8-31A0E1DB585A}" srcId="{220A8E29-B564-4B90-99FF-EA515A095B5C}" destId="{97EDD792-5D2C-44B3-9933-994E633A4D43}" srcOrd="0" destOrd="0" parTransId="{5ABDF71B-A756-45AA-B71C-166B75CC1323}" sibTransId="{2EF0548F-4D28-4E01-AD68-D41FD3FF73C4}"/>
    <dgm:cxn modelId="{5BC1E737-AC9E-4A37-B28C-B509057D2BCA}" type="presParOf" srcId="{9F96C486-A48F-46C4-8848-8401527E979E}" destId="{34983656-B520-407F-AC47-F43A70AF35F4}" srcOrd="0" destOrd="0" presId="urn:microsoft.com/office/officeart/2005/8/layout/hierarchy1"/>
    <dgm:cxn modelId="{A3D0974D-25D0-4E42-973C-80616CAB09A7}" type="presParOf" srcId="{34983656-B520-407F-AC47-F43A70AF35F4}" destId="{B006C1D3-DF7E-4C21-913E-A2483A75A5DD}" srcOrd="0" destOrd="0" presId="urn:microsoft.com/office/officeart/2005/8/layout/hierarchy1"/>
    <dgm:cxn modelId="{F6A628B2-30E4-4B5C-A097-A053A659D619}" type="presParOf" srcId="{B006C1D3-DF7E-4C21-913E-A2483A75A5DD}" destId="{57880587-1487-43A5-AA43-A114C0D710C7}" srcOrd="0" destOrd="0" presId="urn:microsoft.com/office/officeart/2005/8/layout/hierarchy1"/>
    <dgm:cxn modelId="{5F42468B-D409-41F9-9603-A10C4613267F}" type="presParOf" srcId="{B006C1D3-DF7E-4C21-913E-A2483A75A5DD}" destId="{0A21E6C2-7417-4817-A266-5A4D2EC14595}" srcOrd="1" destOrd="0" presId="urn:microsoft.com/office/officeart/2005/8/layout/hierarchy1"/>
    <dgm:cxn modelId="{4F42A26A-8015-4FF6-9D57-C996845BE32F}" type="presParOf" srcId="{34983656-B520-407F-AC47-F43A70AF35F4}" destId="{2A04ABF1-5E2B-4529-B763-38FFE8E93B68}" srcOrd="1" destOrd="0" presId="urn:microsoft.com/office/officeart/2005/8/layout/hierarchy1"/>
    <dgm:cxn modelId="{50005FD4-FB8C-4F3F-9AB3-F85BBBF64241}" type="presParOf" srcId="{2A04ABF1-5E2B-4529-B763-38FFE8E93B68}" destId="{CCB46F48-4E2A-44C3-BE02-F27D55585C2F}" srcOrd="0" destOrd="0" presId="urn:microsoft.com/office/officeart/2005/8/layout/hierarchy1"/>
    <dgm:cxn modelId="{CBF995D6-348F-4815-945C-16F5EABFB54D}" type="presParOf" srcId="{2A04ABF1-5E2B-4529-B763-38FFE8E93B68}" destId="{3523A031-7052-455D-A2B6-88599E0942F2}" srcOrd="1" destOrd="0" presId="urn:microsoft.com/office/officeart/2005/8/layout/hierarchy1"/>
    <dgm:cxn modelId="{CFBDE197-2586-406D-9E73-A6E06D75CA3A}" type="presParOf" srcId="{3523A031-7052-455D-A2B6-88599E0942F2}" destId="{B223C69A-209D-4DCD-84A3-19CB40032144}" srcOrd="0" destOrd="0" presId="urn:microsoft.com/office/officeart/2005/8/layout/hierarchy1"/>
    <dgm:cxn modelId="{0BD69468-28DC-402C-AAE2-32E1B2C0827B}" type="presParOf" srcId="{B223C69A-209D-4DCD-84A3-19CB40032144}" destId="{BD738920-CD27-4C52-BB54-42B8F69DFBE2}" srcOrd="0" destOrd="0" presId="urn:microsoft.com/office/officeart/2005/8/layout/hierarchy1"/>
    <dgm:cxn modelId="{5B872176-588F-4209-BB67-6E4DE8C5D5E3}" type="presParOf" srcId="{B223C69A-209D-4DCD-84A3-19CB40032144}" destId="{48664F99-BC4E-43BF-9632-B0487C4CC866}" srcOrd="1" destOrd="0" presId="urn:microsoft.com/office/officeart/2005/8/layout/hierarchy1"/>
    <dgm:cxn modelId="{63B73000-A923-4017-A45E-1759770BAE38}" type="presParOf" srcId="{3523A031-7052-455D-A2B6-88599E0942F2}" destId="{E1FCE944-7A7F-40BD-BF57-8782EFE05FFD}" srcOrd="1" destOrd="0" presId="urn:microsoft.com/office/officeart/2005/8/layout/hierarchy1"/>
    <dgm:cxn modelId="{9E8A6D43-0159-4FC1-AA56-452728996409}" type="presParOf" srcId="{E1FCE944-7A7F-40BD-BF57-8782EFE05FFD}" destId="{A7A280AB-5FF4-4A9F-8948-AC215E0A7197}" srcOrd="0" destOrd="0" presId="urn:microsoft.com/office/officeart/2005/8/layout/hierarchy1"/>
    <dgm:cxn modelId="{80CE0C4F-F1DD-47A4-8531-385946B871AA}" type="presParOf" srcId="{E1FCE944-7A7F-40BD-BF57-8782EFE05FFD}" destId="{BFD52B74-2195-46B4-B708-F105BF15F4F8}" srcOrd="1" destOrd="0" presId="urn:microsoft.com/office/officeart/2005/8/layout/hierarchy1"/>
    <dgm:cxn modelId="{19007F30-1783-44F9-BB8E-69AB9BFD2133}" type="presParOf" srcId="{BFD52B74-2195-46B4-B708-F105BF15F4F8}" destId="{A762D5E9-9E94-44BD-A258-CF55469EB86C}" srcOrd="0" destOrd="0" presId="urn:microsoft.com/office/officeart/2005/8/layout/hierarchy1"/>
    <dgm:cxn modelId="{61130E2A-D7C7-439E-BB25-786FB17D46DB}" type="presParOf" srcId="{A762D5E9-9E94-44BD-A258-CF55469EB86C}" destId="{6B69485D-6F5C-42D1-A804-2692279A10F2}" srcOrd="0" destOrd="0" presId="urn:microsoft.com/office/officeart/2005/8/layout/hierarchy1"/>
    <dgm:cxn modelId="{3B76C1AE-E8D8-4426-81D9-C3FAEB5A1B42}" type="presParOf" srcId="{A762D5E9-9E94-44BD-A258-CF55469EB86C}" destId="{0252E554-B1E4-4686-B42C-FF48AB01E1B1}" srcOrd="1" destOrd="0" presId="urn:microsoft.com/office/officeart/2005/8/layout/hierarchy1"/>
    <dgm:cxn modelId="{2C8ADBB8-D950-4AE7-8853-8BC4E5EF02B0}" type="presParOf" srcId="{BFD52B74-2195-46B4-B708-F105BF15F4F8}" destId="{81CB562D-DA51-4066-86FF-6DF778E4AD52}" srcOrd="1" destOrd="0" presId="urn:microsoft.com/office/officeart/2005/8/layout/hierarchy1"/>
    <dgm:cxn modelId="{0864E7DE-508E-4806-AE3E-DBAEC1AC67D8}" type="presParOf" srcId="{E1FCE944-7A7F-40BD-BF57-8782EFE05FFD}" destId="{F1045B8A-3627-4186-A87B-3C6338371E95}" srcOrd="2" destOrd="0" presId="urn:microsoft.com/office/officeart/2005/8/layout/hierarchy1"/>
    <dgm:cxn modelId="{9D70AF65-7997-4DAB-9D68-1C6C0AA96F1B}" type="presParOf" srcId="{E1FCE944-7A7F-40BD-BF57-8782EFE05FFD}" destId="{F98B1974-DE89-4CD9-8263-074551625D5C}" srcOrd="3" destOrd="0" presId="urn:microsoft.com/office/officeart/2005/8/layout/hierarchy1"/>
    <dgm:cxn modelId="{118584DF-0E00-4512-9FEB-24E0D548237E}" type="presParOf" srcId="{F98B1974-DE89-4CD9-8263-074551625D5C}" destId="{45CF97BD-2F60-445E-8052-5235B99DCA07}" srcOrd="0" destOrd="0" presId="urn:microsoft.com/office/officeart/2005/8/layout/hierarchy1"/>
    <dgm:cxn modelId="{F511484C-D0A4-4953-AD2E-433222FAD20B}" type="presParOf" srcId="{45CF97BD-2F60-445E-8052-5235B99DCA07}" destId="{BC017046-432F-48EA-93F7-841179C15C41}" srcOrd="0" destOrd="0" presId="urn:microsoft.com/office/officeart/2005/8/layout/hierarchy1"/>
    <dgm:cxn modelId="{9C727BD8-147A-4170-92B7-1F56ACC8466C}" type="presParOf" srcId="{45CF97BD-2F60-445E-8052-5235B99DCA07}" destId="{50B1183A-4CB9-4F8E-8EDA-08DB3713A8B4}" srcOrd="1" destOrd="0" presId="urn:microsoft.com/office/officeart/2005/8/layout/hierarchy1"/>
    <dgm:cxn modelId="{922C056A-B931-4A3D-B4EC-3DF5887AE3FB}" type="presParOf" srcId="{F98B1974-DE89-4CD9-8263-074551625D5C}" destId="{6E560240-1A62-499A-B719-D3AA866832EA}" srcOrd="1" destOrd="0" presId="urn:microsoft.com/office/officeart/2005/8/layout/hierarchy1"/>
    <dgm:cxn modelId="{881F4F17-3AD9-4589-85CD-A631C99F8DA7}" type="presParOf" srcId="{6E560240-1A62-499A-B719-D3AA866832EA}" destId="{BD149094-B7B4-4836-8AD0-888E79A2E0A8}" srcOrd="0" destOrd="0" presId="urn:microsoft.com/office/officeart/2005/8/layout/hierarchy1"/>
    <dgm:cxn modelId="{514B06A4-59B9-46B3-956B-B73C18D677FB}" type="presParOf" srcId="{6E560240-1A62-499A-B719-D3AA866832EA}" destId="{F952A10D-5124-41C7-9999-AF59204CF721}" srcOrd="1" destOrd="0" presId="urn:microsoft.com/office/officeart/2005/8/layout/hierarchy1"/>
    <dgm:cxn modelId="{6C491A32-4BF7-4205-B3D0-96B9C0747431}" type="presParOf" srcId="{F952A10D-5124-41C7-9999-AF59204CF721}" destId="{DB66D500-5A03-4068-9280-33B342D3DB91}" srcOrd="0" destOrd="0" presId="urn:microsoft.com/office/officeart/2005/8/layout/hierarchy1"/>
    <dgm:cxn modelId="{DE0CA313-AFE1-4DAD-BA07-D3A720FBD606}" type="presParOf" srcId="{DB66D500-5A03-4068-9280-33B342D3DB91}" destId="{E2F98815-20D2-4CBE-813F-4650CCFB8349}" srcOrd="0" destOrd="0" presId="urn:microsoft.com/office/officeart/2005/8/layout/hierarchy1"/>
    <dgm:cxn modelId="{16DC639F-87BC-4F2E-8B9D-7C9B264B11A1}" type="presParOf" srcId="{DB66D500-5A03-4068-9280-33B342D3DB91}" destId="{D124DC4B-A29C-4BEA-88D2-F46BF15E2C05}" srcOrd="1" destOrd="0" presId="urn:microsoft.com/office/officeart/2005/8/layout/hierarchy1"/>
    <dgm:cxn modelId="{3AFEDEEF-15D7-44F9-AB85-D0D7586EC0D5}" type="presParOf" srcId="{F952A10D-5124-41C7-9999-AF59204CF721}" destId="{56C87E4A-1121-4A48-A75F-D9019F14A2EB}" srcOrd="1" destOrd="0" presId="urn:microsoft.com/office/officeart/2005/8/layout/hierarchy1"/>
    <dgm:cxn modelId="{E3458512-3C93-43FD-B44A-344A23958F29}" type="presParOf" srcId="{56C87E4A-1121-4A48-A75F-D9019F14A2EB}" destId="{F03EA553-DCEB-413C-A0A8-5B4A8E99393D}" srcOrd="0" destOrd="0" presId="urn:microsoft.com/office/officeart/2005/8/layout/hierarchy1"/>
    <dgm:cxn modelId="{9AD894E4-12FF-4068-8022-97723930C5FB}" type="presParOf" srcId="{56C87E4A-1121-4A48-A75F-D9019F14A2EB}" destId="{CC079C29-C754-47B1-BE21-541A6F7D3337}" srcOrd="1" destOrd="0" presId="urn:microsoft.com/office/officeart/2005/8/layout/hierarchy1"/>
    <dgm:cxn modelId="{C3C2A786-DF0C-446D-9A24-0E998A7E2ECA}" type="presParOf" srcId="{CC079C29-C754-47B1-BE21-541A6F7D3337}" destId="{78BB29B0-D4B5-4DBF-8CE6-B3BE0DF21B7D}" srcOrd="0" destOrd="0" presId="urn:microsoft.com/office/officeart/2005/8/layout/hierarchy1"/>
    <dgm:cxn modelId="{E1521427-37ED-4D7B-9FAA-BE04AA952827}" type="presParOf" srcId="{78BB29B0-D4B5-4DBF-8CE6-B3BE0DF21B7D}" destId="{21605D90-7FBB-4DDC-A17E-493749256203}" srcOrd="0" destOrd="0" presId="urn:microsoft.com/office/officeart/2005/8/layout/hierarchy1"/>
    <dgm:cxn modelId="{DF39DACD-EA7A-466A-800C-0DD116006185}" type="presParOf" srcId="{78BB29B0-D4B5-4DBF-8CE6-B3BE0DF21B7D}" destId="{7572E49D-167A-45A7-B0A6-E3CB51AE877E}" srcOrd="1" destOrd="0" presId="urn:microsoft.com/office/officeart/2005/8/layout/hierarchy1"/>
    <dgm:cxn modelId="{FCF44998-13CE-4B9C-9D1E-80607B4CE45D}" type="presParOf" srcId="{CC079C29-C754-47B1-BE21-541A6F7D3337}" destId="{0DC5957B-D80C-4DEC-B8EC-7B3084B44BDC}" srcOrd="1" destOrd="0" presId="urn:microsoft.com/office/officeart/2005/8/layout/hierarchy1"/>
    <dgm:cxn modelId="{B966F2DB-8A05-4CA3-BA24-0A2A2DEF5240}" type="presParOf" srcId="{0DC5957B-D80C-4DEC-B8EC-7B3084B44BDC}" destId="{D2371B3E-C328-4DCB-B1EC-9F0EEC3E46BD}" srcOrd="0" destOrd="0" presId="urn:microsoft.com/office/officeart/2005/8/layout/hierarchy1"/>
    <dgm:cxn modelId="{685D7B17-E23D-4B89-B8EA-7126481ADA3A}" type="presParOf" srcId="{0DC5957B-D80C-4DEC-B8EC-7B3084B44BDC}" destId="{DF1A0EE6-6770-47E4-8740-F10C7DAEF56C}" srcOrd="1" destOrd="0" presId="urn:microsoft.com/office/officeart/2005/8/layout/hierarchy1"/>
    <dgm:cxn modelId="{398CCBCE-99B0-4428-8FAD-EEDFABF9E0A2}" type="presParOf" srcId="{DF1A0EE6-6770-47E4-8740-F10C7DAEF56C}" destId="{9F78325A-3C22-432F-B693-9281851C76C0}" srcOrd="0" destOrd="0" presId="urn:microsoft.com/office/officeart/2005/8/layout/hierarchy1"/>
    <dgm:cxn modelId="{73584998-86B8-48A9-A708-83FB03C7682C}" type="presParOf" srcId="{9F78325A-3C22-432F-B693-9281851C76C0}" destId="{04939A71-9BAA-4266-9113-24643A4BB879}" srcOrd="0" destOrd="0" presId="urn:microsoft.com/office/officeart/2005/8/layout/hierarchy1"/>
    <dgm:cxn modelId="{0B5EF7C2-4C1F-4B3A-A544-479E0862A92A}" type="presParOf" srcId="{9F78325A-3C22-432F-B693-9281851C76C0}" destId="{864B1F2A-CF77-45A7-B576-AB9389901689}" srcOrd="1" destOrd="0" presId="urn:microsoft.com/office/officeart/2005/8/layout/hierarchy1"/>
    <dgm:cxn modelId="{456D8D99-2359-441F-98F7-C6A7D5C69B0F}" type="presParOf" srcId="{DF1A0EE6-6770-47E4-8740-F10C7DAEF56C}" destId="{CA5FDCF5-D318-45E4-889C-2F7B383D8973}" srcOrd="1" destOrd="0" presId="urn:microsoft.com/office/officeart/2005/8/layout/hierarchy1"/>
    <dgm:cxn modelId="{A5FA0D34-DEC7-4724-B615-8A84EAB82D4A}" type="presParOf" srcId="{CA5FDCF5-D318-45E4-889C-2F7B383D8973}" destId="{F43ECEBF-6878-4A5A-9984-CE44E0ABF9A9}" srcOrd="0" destOrd="0" presId="urn:microsoft.com/office/officeart/2005/8/layout/hierarchy1"/>
    <dgm:cxn modelId="{C9CDAB02-02AB-4371-A7CB-6B6C9ACA6D34}" type="presParOf" srcId="{CA5FDCF5-D318-45E4-889C-2F7B383D8973}" destId="{4663C3DB-BADE-49B1-A7D1-8661172EC46D}" srcOrd="1" destOrd="0" presId="urn:microsoft.com/office/officeart/2005/8/layout/hierarchy1"/>
    <dgm:cxn modelId="{7CF82915-D957-4482-9E86-AA68606190E3}" type="presParOf" srcId="{4663C3DB-BADE-49B1-A7D1-8661172EC46D}" destId="{6C634086-79EC-4A21-B791-BD14F551E10C}" srcOrd="0" destOrd="0" presId="urn:microsoft.com/office/officeart/2005/8/layout/hierarchy1"/>
    <dgm:cxn modelId="{3397F15D-BD9F-4BBC-AE8A-195D35707D41}" type="presParOf" srcId="{6C634086-79EC-4A21-B791-BD14F551E10C}" destId="{49F8A073-D45D-4464-BFA4-EA54FD94AA36}" srcOrd="0" destOrd="0" presId="urn:microsoft.com/office/officeart/2005/8/layout/hierarchy1"/>
    <dgm:cxn modelId="{1ACD0BCF-AD1F-43A1-AE72-A9EE1B535432}" type="presParOf" srcId="{6C634086-79EC-4A21-B791-BD14F551E10C}" destId="{52A08989-26EE-4524-BFED-3D525944124F}" srcOrd="1" destOrd="0" presId="urn:microsoft.com/office/officeart/2005/8/layout/hierarchy1"/>
    <dgm:cxn modelId="{6A498FCC-7806-4BD3-A680-A6BEFA8D053D}" type="presParOf" srcId="{4663C3DB-BADE-49B1-A7D1-8661172EC46D}" destId="{CA48AD55-B332-4C70-96A9-237FA3C5B70F}" srcOrd="1" destOrd="0" presId="urn:microsoft.com/office/officeart/2005/8/layout/hierarchy1"/>
    <dgm:cxn modelId="{5437E8F7-4D86-4886-9F48-26329C85CAE7}" type="presParOf" srcId="{CA48AD55-B332-4C70-96A9-237FA3C5B70F}" destId="{56C18825-ABE3-45CE-AE1E-04B240D6C293}" srcOrd="0" destOrd="0" presId="urn:microsoft.com/office/officeart/2005/8/layout/hierarchy1"/>
    <dgm:cxn modelId="{9033C514-B76A-4F93-98A2-31718B7B3175}" type="presParOf" srcId="{CA48AD55-B332-4C70-96A9-237FA3C5B70F}" destId="{209570D0-48CD-4C80-B97E-2E4BCE0A48A6}" srcOrd="1" destOrd="0" presId="urn:microsoft.com/office/officeart/2005/8/layout/hierarchy1"/>
    <dgm:cxn modelId="{F4B05148-9FD8-4F26-B04C-DDB583D806B5}" type="presParOf" srcId="{209570D0-48CD-4C80-B97E-2E4BCE0A48A6}" destId="{E15B81DD-F7CF-4E36-A33B-EEA529652701}" srcOrd="0" destOrd="0" presId="urn:microsoft.com/office/officeart/2005/8/layout/hierarchy1"/>
    <dgm:cxn modelId="{BC2D70B3-EB45-40B5-90C0-457D21CE48E6}" type="presParOf" srcId="{E15B81DD-F7CF-4E36-A33B-EEA529652701}" destId="{B7644329-D2A7-4B6A-83F1-51DCC106E488}" srcOrd="0" destOrd="0" presId="urn:microsoft.com/office/officeart/2005/8/layout/hierarchy1"/>
    <dgm:cxn modelId="{E3897141-3BAC-4881-85B3-618A08CD4AD4}" type="presParOf" srcId="{E15B81DD-F7CF-4E36-A33B-EEA529652701}" destId="{B256F763-7DEF-444B-97AF-CF79A52659F6}" srcOrd="1" destOrd="0" presId="urn:microsoft.com/office/officeart/2005/8/layout/hierarchy1"/>
    <dgm:cxn modelId="{3DA2EFD1-ED1C-4081-BEAD-37896F9A425F}" type="presParOf" srcId="{209570D0-48CD-4C80-B97E-2E4BCE0A48A6}" destId="{5EA07282-0E32-45A7-81B0-EA5126D9156F}" srcOrd="1" destOrd="0" presId="urn:microsoft.com/office/officeart/2005/8/layout/hierarchy1"/>
    <dgm:cxn modelId="{9E80FB55-8AA1-48C3-AA60-CCF61F747275}" type="presParOf" srcId="{2A04ABF1-5E2B-4529-B763-38FFE8E93B68}" destId="{CC3E2341-A83A-4116-A7DC-2BFCF4AFCDB8}" srcOrd="2" destOrd="0" presId="urn:microsoft.com/office/officeart/2005/8/layout/hierarchy1"/>
    <dgm:cxn modelId="{9BC26D9F-43E4-4B9B-8169-15B4A6E553AE}" type="presParOf" srcId="{2A04ABF1-5E2B-4529-B763-38FFE8E93B68}" destId="{5730898B-4B32-4881-8FFC-07D9708D9D33}" srcOrd="3" destOrd="0" presId="urn:microsoft.com/office/officeart/2005/8/layout/hierarchy1"/>
    <dgm:cxn modelId="{0C199CC8-68D0-4052-A0F9-5FACE7FD154D}" type="presParOf" srcId="{5730898B-4B32-4881-8FFC-07D9708D9D33}" destId="{EC463D54-356B-45A7-97DD-25BE65E2F2CC}" srcOrd="0" destOrd="0" presId="urn:microsoft.com/office/officeart/2005/8/layout/hierarchy1"/>
    <dgm:cxn modelId="{E7F796B8-3B7C-4D21-9573-498111E2DDB2}" type="presParOf" srcId="{EC463D54-356B-45A7-97DD-25BE65E2F2CC}" destId="{30FBEAE5-484E-4013-B697-65191C9A50D9}" srcOrd="0" destOrd="0" presId="urn:microsoft.com/office/officeart/2005/8/layout/hierarchy1"/>
    <dgm:cxn modelId="{0A69DFB8-D2F6-451A-8D47-BFBD6A283C40}" type="presParOf" srcId="{EC463D54-356B-45A7-97DD-25BE65E2F2CC}" destId="{6447F602-ECAC-4FC7-8882-A8F22E046ED3}" srcOrd="1" destOrd="0" presId="urn:microsoft.com/office/officeart/2005/8/layout/hierarchy1"/>
    <dgm:cxn modelId="{67566C6B-E078-4281-B67F-6CEF187AF5FE}" type="presParOf" srcId="{5730898B-4B32-4881-8FFC-07D9708D9D33}" destId="{E1D78C91-7C2D-4857-B9DA-FF5513693B70}" srcOrd="1" destOrd="0" presId="urn:microsoft.com/office/officeart/2005/8/layout/hierarchy1"/>
    <dgm:cxn modelId="{4C0D8E1A-1768-4340-A5C1-43E2D353644E}" type="presParOf" srcId="{E1D78C91-7C2D-4857-B9DA-FF5513693B70}" destId="{34509919-F5CB-4314-8638-ABE08E64A850}" srcOrd="0" destOrd="0" presId="urn:microsoft.com/office/officeart/2005/8/layout/hierarchy1"/>
    <dgm:cxn modelId="{41AA5EE0-7941-4E49-A9AE-7F77EB2F4F5B}" type="presParOf" srcId="{E1D78C91-7C2D-4857-B9DA-FF5513693B70}" destId="{A0335968-26F8-418D-8D4F-607E2A876932}" srcOrd="1" destOrd="0" presId="urn:microsoft.com/office/officeart/2005/8/layout/hierarchy1"/>
    <dgm:cxn modelId="{387530AD-6F23-42E0-8BB3-D35225EC2309}" type="presParOf" srcId="{A0335968-26F8-418D-8D4F-607E2A876932}" destId="{F3D2F1C6-6CA4-4541-AC50-26B57F63564B}" srcOrd="0" destOrd="0" presId="urn:microsoft.com/office/officeart/2005/8/layout/hierarchy1"/>
    <dgm:cxn modelId="{50AF166D-A626-4AC2-A85C-656BDBC38FC2}" type="presParOf" srcId="{F3D2F1C6-6CA4-4541-AC50-26B57F63564B}" destId="{3F2B16B5-E257-4F18-8226-8D9A8DBBB8FE}" srcOrd="0" destOrd="0" presId="urn:microsoft.com/office/officeart/2005/8/layout/hierarchy1"/>
    <dgm:cxn modelId="{491B1092-2A7B-4B81-8527-14B06C4E6733}" type="presParOf" srcId="{F3D2F1C6-6CA4-4541-AC50-26B57F63564B}" destId="{7CD95F40-7129-4005-9BC6-50C00615E3F4}" srcOrd="1" destOrd="0" presId="urn:microsoft.com/office/officeart/2005/8/layout/hierarchy1"/>
    <dgm:cxn modelId="{D9284083-EDAD-4642-93E4-AD1A364D8CA9}" type="presParOf" srcId="{A0335968-26F8-418D-8D4F-607E2A876932}" destId="{08EA6618-0054-45A0-998A-CCB48DD380F1}" srcOrd="1" destOrd="0" presId="urn:microsoft.com/office/officeart/2005/8/layout/hierarchy1"/>
    <dgm:cxn modelId="{373FA1A7-F858-43B3-B5D1-C81D187220EF}" type="presParOf" srcId="{08EA6618-0054-45A0-998A-CCB48DD380F1}" destId="{DA320094-BEB6-4EB0-965B-0FDB97E09599}" srcOrd="0" destOrd="0" presId="urn:microsoft.com/office/officeart/2005/8/layout/hierarchy1"/>
    <dgm:cxn modelId="{4E3D2933-83B5-4DB4-9850-0918D3C9006F}" type="presParOf" srcId="{08EA6618-0054-45A0-998A-CCB48DD380F1}" destId="{9E7332BE-6004-4BF6-9E44-66AD7557FA44}" srcOrd="1" destOrd="0" presId="urn:microsoft.com/office/officeart/2005/8/layout/hierarchy1"/>
    <dgm:cxn modelId="{E240ACED-13B5-4467-84D1-32D792249E5D}" type="presParOf" srcId="{9E7332BE-6004-4BF6-9E44-66AD7557FA44}" destId="{8F97957F-570B-4DF3-AB09-9D872F40379F}" srcOrd="0" destOrd="0" presId="urn:microsoft.com/office/officeart/2005/8/layout/hierarchy1"/>
    <dgm:cxn modelId="{80CC0B7E-69B5-441C-AA11-BCAF71544BF2}" type="presParOf" srcId="{8F97957F-570B-4DF3-AB09-9D872F40379F}" destId="{A4351302-6C93-4D77-B8E1-81FD3DD20264}" srcOrd="0" destOrd="0" presId="urn:microsoft.com/office/officeart/2005/8/layout/hierarchy1"/>
    <dgm:cxn modelId="{E8694FC0-6C57-4AF5-8A2A-9F741E16D19E}" type="presParOf" srcId="{8F97957F-570B-4DF3-AB09-9D872F40379F}" destId="{DF79B341-D87C-4108-827A-36032CB4C409}" srcOrd="1" destOrd="0" presId="urn:microsoft.com/office/officeart/2005/8/layout/hierarchy1"/>
    <dgm:cxn modelId="{A2049D3E-E7A5-45F1-A989-2AA12F34B94F}" type="presParOf" srcId="{9E7332BE-6004-4BF6-9E44-66AD7557FA44}" destId="{7DD66F73-0D51-4FC0-A69D-828056B174F3}" srcOrd="1" destOrd="0" presId="urn:microsoft.com/office/officeart/2005/8/layout/hierarchy1"/>
    <dgm:cxn modelId="{66E8B598-6187-4467-9739-56F3ACCF8080}" type="presParOf" srcId="{7DD66F73-0D51-4FC0-A69D-828056B174F3}" destId="{17D4A26B-7C10-4BB1-A363-42060DC06B64}" srcOrd="0" destOrd="0" presId="urn:microsoft.com/office/officeart/2005/8/layout/hierarchy1"/>
    <dgm:cxn modelId="{4DBE179D-91E5-43EB-9A70-429FD935E7AF}" type="presParOf" srcId="{7DD66F73-0D51-4FC0-A69D-828056B174F3}" destId="{5CD87B85-8724-4B40-955D-721B7FD2B754}" srcOrd="1" destOrd="0" presId="urn:microsoft.com/office/officeart/2005/8/layout/hierarchy1"/>
    <dgm:cxn modelId="{32353BC7-8569-43B6-8B61-81772C897982}" type="presParOf" srcId="{5CD87B85-8724-4B40-955D-721B7FD2B754}" destId="{762B10FB-1DF8-4284-9404-4F344FFBC4E6}" srcOrd="0" destOrd="0" presId="urn:microsoft.com/office/officeart/2005/8/layout/hierarchy1"/>
    <dgm:cxn modelId="{AABE8EAA-A97E-4056-9E72-34F325AB9EF8}" type="presParOf" srcId="{762B10FB-1DF8-4284-9404-4F344FFBC4E6}" destId="{47495129-6F76-45CE-89C1-9426B5EF9EBA}" srcOrd="0" destOrd="0" presId="urn:microsoft.com/office/officeart/2005/8/layout/hierarchy1"/>
    <dgm:cxn modelId="{DCCAA5FB-3733-41E3-B0A4-6EC6615A06AE}" type="presParOf" srcId="{762B10FB-1DF8-4284-9404-4F344FFBC4E6}" destId="{C8A7F80D-8A01-436E-ACD7-78CA05D1271A}" srcOrd="1" destOrd="0" presId="urn:microsoft.com/office/officeart/2005/8/layout/hierarchy1"/>
    <dgm:cxn modelId="{5236B3CE-ECAC-4597-98D2-4CE72FDE371B}" type="presParOf" srcId="{5CD87B85-8724-4B40-955D-721B7FD2B754}" destId="{83738FA1-D50E-4224-99BD-C25BC0DE319A}" srcOrd="1" destOrd="0" presId="urn:microsoft.com/office/officeart/2005/8/layout/hierarchy1"/>
    <dgm:cxn modelId="{1978C99B-3051-4023-949F-333E70D20C6E}" type="presParOf" srcId="{83738FA1-D50E-4224-99BD-C25BC0DE319A}" destId="{D97529FE-C781-4E14-8765-177D2BBB7DA9}" srcOrd="0" destOrd="0" presId="urn:microsoft.com/office/officeart/2005/8/layout/hierarchy1"/>
    <dgm:cxn modelId="{C1A94353-50EC-4B2A-86B7-C2DCDCAE6086}" type="presParOf" srcId="{83738FA1-D50E-4224-99BD-C25BC0DE319A}" destId="{E4FBADEB-B4BE-485F-97FB-5EC693C02D4D}" srcOrd="1" destOrd="0" presId="urn:microsoft.com/office/officeart/2005/8/layout/hierarchy1"/>
    <dgm:cxn modelId="{6C785ED8-4B90-4EF4-A54A-B91AC5D83573}" type="presParOf" srcId="{E4FBADEB-B4BE-485F-97FB-5EC693C02D4D}" destId="{48037541-3157-4EC3-A0B9-599DEDE3525A}" srcOrd="0" destOrd="0" presId="urn:microsoft.com/office/officeart/2005/8/layout/hierarchy1"/>
    <dgm:cxn modelId="{6BED6282-3884-4D14-A132-1A57754BA69F}" type="presParOf" srcId="{48037541-3157-4EC3-A0B9-599DEDE3525A}" destId="{F3F659F6-453F-41C1-911F-6D45CA1379FE}" srcOrd="0" destOrd="0" presId="urn:microsoft.com/office/officeart/2005/8/layout/hierarchy1"/>
    <dgm:cxn modelId="{6CD6CD88-6EF6-44FF-96E2-6CE80A35DA8A}" type="presParOf" srcId="{48037541-3157-4EC3-A0B9-599DEDE3525A}" destId="{BB4547A3-CF80-44CD-8C54-888FB61E8A82}" srcOrd="1" destOrd="0" presId="urn:microsoft.com/office/officeart/2005/8/layout/hierarchy1"/>
    <dgm:cxn modelId="{0D821A28-8F3B-42F5-8CD1-85BDC6DEB76D}" type="presParOf" srcId="{E4FBADEB-B4BE-485F-97FB-5EC693C02D4D}" destId="{F0BFBA2F-C042-4CE8-9F5B-558B1635595D}" srcOrd="1" destOrd="0" presId="urn:microsoft.com/office/officeart/2005/8/layout/hierarchy1"/>
    <dgm:cxn modelId="{4516F690-9E48-4492-84D6-6865B88F904D}" type="presParOf" srcId="{F0BFBA2F-C042-4CE8-9F5B-558B1635595D}" destId="{C7CAB742-FC7C-447A-A6B3-228F85D2B409}" srcOrd="0" destOrd="0" presId="urn:microsoft.com/office/officeart/2005/8/layout/hierarchy1"/>
    <dgm:cxn modelId="{5D604876-FFC2-44E4-8ACE-1DF6B39849A4}" type="presParOf" srcId="{F0BFBA2F-C042-4CE8-9F5B-558B1635595D}" destId="{7B5789E2-90A9-4707-A02D-951BE4F9DCE6}" srcOrd="1" destOrd="0" presId="urn:microsoft.com/office/officeart/2005/8/layout/hierarchy1"/>
    <dgm:cxn modelId="{ADE9F77B-B8A7-465D-B779-B4AE8627B027}" type="presParOf" srcId="{7B5789E2-90A9-4707-A02D-951BE4F9DCE6}" destId="{3FC84209-A4AD-4BEA-90E1-50648D1C29D9}" srcOrd="0" destOrd="0" presId="urn:microsoft.com/office/officeart/2005/8/layout/hierarchy1"/>
    <dgm:cxn modelId="{E0133936-796A-4760-AC49-F5D5A4D85ECB}" type="presParOf" srcId="{3FC84209-A4AD-4BEA-90E1-50648D1C29D9}" destId="{73C8A6E1-4C44-4228-A205-6870E6E89E53}" srcOrd="0" destOrd="0" presId="urn:microsoft.com/office/officeart/2005/8/layout/hierarchy1"/>
    <dgm:cxn modelId="{C817F12E-E72C-43BB-8572-820FFA31ABB5}" type="presParOf" srcId="{3FC84209-A4AD-4BEA-90E1-50648D1C29D9}" destId="{DBCCAEB8-D6EF-488B-A8EC-1D477F9C07C3}" srcOrd="1" destOrd="0" presId="urn:microsoft.com/office/officeart/2005/8/layout/hierarchy1"/>
    <dgm:cxn modelId="{FD6E078F-7EFB-4B87-AE40-649BE6FB5E86}" type="presParOf" srcId="{7B5789E2-90A9-4707-A02D-951BE4F9DCE6}" destId="{0D768548-A9F8-44E0-8FDA-FF1308BC7B59}" srcOrd="1" destOrd="0" presId="urn:microsoft.com/office/officeart/2005/8/layout/hierarchy1"/>
    <dgm:cxn modelId="{4C64D8D1-A8AF-40C2-8DE3-79973B13D433}" type="presParOf" srcId="{0D768548-A9F8-44E0-8FDA-FF1308BC7B59}" destId="{8249DBBE-7792-4A98-9899-2C5E756B875F}" srcOrd="0" destOrd="0" presId="urn:microsoft.com/office/officeart/2005/8/layout/hierarchy1"/>
    <dgm:cxn modelId="{AD6DB7BF-5103-40C5-A3B4-835494C4FF9E}" type="presParOf" srcId="{0D768548-A9F8-44E0-8FDA-FF1308BC7B59}" destId="{781DBE03-BD7C-4216-81AD-F5FDBDE2D917}" srcOrd="1" destOrd="0" presId="urn:microsoft.com/office/officeart/2005/8/layout/hierarchy1"/>
    <dgm:cxn modelId="{486BD7E5-9D9D-4E71-951C-DDF41D8646A2}" type="presParOf" srcId="{781DBE03-BD7C-4216-81AD-F5FDBDE2D917}" destId="{0F3B2ABC-BD10-4516-B92B-293BE5B38064}" srcOrd="0" destOrd="0" presId="urn:microsoft.com/office/officeart/2005/8/layout/hierarchy1"/>
    <dgm:cxn modelId="{3A0B2DE8-9D08-4DB3-AB24-7F514EE31007}" type="presParOf" srcId="{0F3B2ABC-BD10-4516-B92B-293BE5B38064}" destId="{462B0CD1-A576-4C99-8AA4-729418C1FA75}" srcOrd="0" destOrd="0" presId="urn:microsoft.com/office/officeart/2005/8/layout/hierarchy1"/>
    <dgm:cxn modelId="{406B5C7B-2647-468A-A087-A0EEF361785D}" type="presParOf" srcId="{0F3B2ABC-BD10-4516-B92B-293BE5B38064}" destId="{ED51459E-13C2-4AB7-B729-172210331053}" srcOrd="1" destOrd="0" presId="urn:microsoft.com/office/officeart/2005/8/layout/hierarchy1"/>
    <dgm:cxn modelId="{343EE2A1-00BE-44CE-AE3A-78C1EC629F67}" type="presParOf" srcId="{781DBE03-BD7C-4216-81AD-F5FDBDE2D917}" destId="{569CF8D1-76D0-4E18-A591-FC67E27154D4}" srcOrd="1" destOrd="0" presId="urn:microsoft.com/office/officeart/2005/8/layout/hierarchy1"/>
    <dgm:cxn modelId="{C51FAC63-E89B-4848-B520-61232F4727DB}" type="presParOf" srcId="{2A04ABF1-5E2B-4529-B763-38FFE8E93B68}" destId="{DF1F402A-9E0C-4866-8BCB-C1DDFAA9A40E}" srcOrd="4" destOrd="0" presId="urn:microsoft.com/office/officeart/2005/8/layout/hierarchy1"/>
    <dgm:cxn modelId="{A954A1F3-08B5-4AB1-8045-0F757A934F74}" type="presParOf" srcId="{2A04ABF1-5E2B-4529-B763-38FFE8E93B68}" destId="{5DB127E7-4B5B-454F-9E0C-4A731E4A8612}" srcOrd="5" destOrd="0" presId="urn:microsoft.com/office/officeart/2005/8/layout/hierarchy1"/>
    <dgm:cxn modelId="{BE147F5B-B805-4BC7-8D33-E988994B91DB}" type="presParOf" srcId="{5DB127E7-4B5B-454F-9E0C-4A731E4A8612}" destId="{61C59096-8EC8-4FFE-AB57-169A14A787A3}" srcOrd="0" destOrd="0" presId="urn:microsoft.com/office/officeart/2005/8/layout/hierarchy1"/>
    <dgm:cxn modelId="{0CCD87AB-7A55-445A-AC99-59A4FBF8104C}" type="presParOf" srcId="{61C59096-8EC8-4FFE-AB57-169A14A787A3}" destId="{87E29828-7E7E-44A8-B5F1-1240FE538539}" srcOrd="0" destOrd="0" presId="urn:microsoft.com/office/officeart/2005/8/layout/hierarchy1"/>
    <dgm:cxn modelId="{19D983B3-A08A-46AA-9F02-61BF7225A338}" type="presParOf" srcId="{61C59096-8EC8-4FFE-AB57-169A14A787A3}" destId="{FAA0FFDA-07B1-4BCE-857C-5A070882ADC4}" srcOrd="1" destOrd="0" presId="urn:microsoft.com/office/officeart/2005/8/layout/hierarchy1"/>
    <dgm:cxn modelId="{CD99B974-6C89-4E7B-8AC2-E929DD092E8A}" type="presParOf" srcId="{5DB127E7-4B5B-454F-9E0C-4A731E4A8612}" destId="{4AD97931-CD1B-4331-A5EF-58177956EC68}" srcOrd="1" destOrd="0" presId="urn:microsoft.com/office/officeart/2005/8/layout/hierarchy1"/>
    <dgm:cxn modelId="{D1FF1F02-8EBB-4F82-8735-20C7C79AAF26}" type="presParOf" srcId="{4AD97931-CD1B-4331-A5EF-58177956EC68}" destId="{BDF543C3-1442-445C-89A4-4691320BAE7A}" srcOrd="0" destOrd="0" presId="urn:microsoft.com/office/officeart/2005/8/layout/hierarchy1"/>
    <dgm:cxn modelId="{41144A5E-013D-460E-8229-D9306F94A5E8}" type="presParOf" srcId="{4AD97931-CD1B-4331-A5EF-58177956EC68}" destId="{542E7D1E-64E9-4A9E-882B-6828613C8F62}" srcOrd="1" destOrd="0" presId="urn:microsoft.com/office/officeart/2005/8/layout/hierarchy1"/>
    <dgm:cxn modelId="{8144D8C6-7320-4C06-AF0B-80DB52E7064B}" type="presParOf" srcId="{542E7D1E-64E9-4A9E-882B-6828613C8F62}" destId="{2C2F076F-F9B9-48ED-9B3B-A91715265E5B}" srcOrd="0" destOrd="0" presId="urn:microsoft.com/office/officeart/2005/8/layout/hierarchy1"/>
    <dgm:cxn modelId="{EF151BD7-C5B2-4AED-8B52-59D8EC4B86B4}" type="presParOf" srcId="{2C2F076F-F9B9-48ED-9B3B-A91715265E5B}" destId="{C06C5E34-A685-47B4-AFD7-59F0ED6DB40E}" srcOrd="0" destOrd="0" presId="urn:microsoft.com/office/officeart/2005/8/layout/hierarchy1"/>
    <dgm:cxn modelId="{69B3FDA4-2DCC-4CD5-86AD-D79E16A07CC4}" type="presParOf" srcId="{2C2F076F-F9B9-48ED-9B3B-A91715265E5B}" destId="{5008FF87-8014-48DA-9248-E04B1708A5B2}" srcOrd="1" destOrd="0" presId="urn:microsoft.com/office/officeart/2005/8/layout/hierarchy1"/>
    <dgm:cxn modelId="{AA9DA23B-FAE9-4DFD-AA9F-2E061BB67D60}" type="presParOf" srcId="{542E7D1E-64E9-4A9E-882B-6828613C8F62}" destId="{BF91B464-C373-4D8C-9DEF-DBE37BACCE24}" srcOrd="1" destOrd="0" presId="urn:microsoft.com/office/officeart/2005/8/layout/hierarchy1"/>
    <dgm:cxn modelId="{D24D8AF5-74C1-474E-8694-3AB72FB37EDF}" type="presParOf" srcId="{BF91B464-C373-4D8C-9DEF-DBE37BACCE24}" destId="{33C1EB7A-1AF6-4771-B79A-A4C8A4ECB291}" srcOrd="0" destOrd="0" presId="urn:microsoft.com/office/officeart/2005/8/layout/hierarchy1"/>
    <dgm:cxn modelId="{58FD144C-109D-4DD2-9244-27FC4149C64F}" type="presParOf" srcId="{BF91B464-C373-4D8C-9DEF-DBE37BACCE24}" destId="{F7D0D214-E2B5-4671-AED4-343214F698AA}" srcOrd="1" destOrd="0" presId="urn:microsoft.com/office/officeart/2005/8/layout/hierarchy1"/>
    <dgm:cxn modelId="{B1AD71FA-EADF-4E1D-A0E7-B5B150B3CFDA}" type="presParOf" srcId="{F7D0D214-E2B5-4671-AED4-343214F698AA}" destId="{7517038A-6DF6-46E2-9D39-177E515D96D5}" srcOrd="0" destOrd="0" presId="urn:microsoft.com/office/officeart/2005/8/layout/hierarchy1"/>
    <dgm:cxn modelId="{5C1CA0B0-15AA-4474-9396-E41F6CFDDE91}" type="presParOf" srcId="{7517038A-6DF6-46E2-9D39-177E515D96D5}" destId="{CD61F89F-EFF8-457F-AD48-A0CBB1087371}" srcOrd="0" destOrd="0" presId="urn:microsoft.com/office/officeart/2005/8/layout/hierarchy1"/>
    <dgm:cxn modelId="{90808157-8B6A-4B34-8EA9-63B561A40A77}" type="presParOf" srcId="{7517038A-6DF6-46E2-9D39-177E515D96D5}" destId="{3945460F-6AB5-48D9-9453-7D51E1ABBC59}" srcOrd="1" destOrd="0" presId="urn:microsoft.com/office/officeart/2005/8/layout/hierarchy1"/>
    <dgm:cxn modelId="{489CA1B6-319D-4661-B0B7-4C4E1721DFB6}" type="presParOf" srcId="{F7D0D214-E2B5-4671-AED4-343214F698AA}" destId="{1E29F2CD-BF63-4CB2-B5AA-A569D6A9C506}" srcOrd="1" destOrd="0" presId="urn:microsoft.com/office/officeart/2005/8/layout/hierarchy1"/>
    <dgm:cxn modelId="{EB796BB7-19C8-4450-B22A-8880E38ECDB5}" type="presParOf" srcId="{BF91B464-C373-4D8C-9DEF-DBE37BACCE24}" destId="{AA8303DD-B477-45A3-A06C-4DDBF6DE3723}" srcOrd="2" destOrd="0" presId="urn:microsoft.com/office/officeart/2005/8/layout/hierarchy1"/>
    <dgm:cxn modelId="{52AF305C-FD8B-492C-B61D-3ACED2FAAE26}" type="presParOf" srcId="{BF91B464-C373-4D8C-9DEF-DBE37BACCE24}" destId="{E68847EF-BB2B-4E8B-8050-7319A14FB7B0}" srcOrd="3" destOrd="0" presId="urn:microsoft.com/office/officeart/2005/8/layout/hierarchy1"/>
    <dgm:cxn modelId="{13FC19BE-4549-456A-9C50-7D415FA0F4C3}" type="presParOf" srcId="{E68847EF-BB2B-4E8B-8050-7319A14FB7B0}" destId="{1AC74937-31C2-4E10-90F7-C8BBCF648ADC}" srcOrd="0" destOrd="0" presId="urn:microsoft.com/office/officeart/2005/8/layout/hierarchy1"/>
    <dgm:cxn modelId="{FF548940-F7BA-4B8B-8E5F-6F7C528C0F76}" type="presParOf" srcId="{1AC74937-31C2-4E10-90F7-C8BBCF648ADC}" destId="{64FA7A17-9920-4015-BCEF-E135DDB80F8F}" srcOrd="0" destOrd="0" presId="urn:microsoft.com/office/officeart/2005/8/layout/hierarchy1"/>
    <dgm:cxn modelId="{4412FEE0-7132-4FC1-AD9F-985E2671A62C}" type="presParOf" srcId="{1AC74937-31C2-4E10-90F7-C8BBCF648ADC}" destId="{B47644A6-C48C-4356-8C7F-546E19784EFD}" srcOrd="1" destOrd="0" presId="urn:microsoft.com/office/officeart/2005/8/layout/hierarchy1"/>
    <dgm:cxn modelId="{DAC830AC-0435-4918-8F9E-65EDF00B6013}" type="presParOf" srcId="{E68847EF-BB2B-4E8B-8050-7319A14FB7B0}" destId="{38A51194-A117-4FC0-BDB5-2A92502C06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8303DD-B477-45A3-A06C-4DDBF6DE3723}">
      <dsp:nvSpPr>
        <dsp:cNvPr id="0" name=""/>
        <dsp:cNvSpPr/>
      </dsp:nvSpPr>
      <dsp:spPr>
        <a:xfrm>
          <a:off x="7056098" y="2002159"/>
          <a:ext cx="91440" cy="8063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79276"/>
              </a:lnTo>
              <a:lnTo>
                <a:pt x="98146" y="779276"/>
              </a:lnTo>
              <a:lnTo>
                <a:pt x="98146" y="80631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1EB7A-1AF6-4771-B79A-A4C8A4ECB291}">
      <dsp:nvSpPr>
        <dsp:cNvPr id="0" name=""/>
        <dsp:cNvSpPr/>
      </dsp:nvSpPr>
      <dsp:spPr>
        <a:xfrm>
          <a:off x="7048434" y="2002159"/>
          <a:ext cx="91440" cy="112664"/>
        </a:xfrm>
        <a:custGeom>
          <a:avLst/>
          <a:gdLst/>
          <a:ahLst/>
          <a:cxnLst/>
          <a:rect l="0" t="0" r="0" b="0"/>
          <a:pathLst>
            <a:path>
              <a:moveTo>
                <a:pt x="53383" y="0"/>
              </a:moveTo>
              <a:lnTo>
                <a:pt x="53383" y="85621"/>
              </a:lnTo>
              <a:lnTo>
                <a:pt x="45720" y="85621"/>
              </a:lnTo>
              <a:lnTo>
                <a:pt x="45720" y="11266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543C3-1442-445C-89A4-4691320BAE7A}">
      <dsp:nvSpPr>
        <dsp:cNvPr id="0" name=""/>
        <dsp:cNvSpPr/>
      </dsp:nvSpPr>
      <dsp:spPr>
        <a:xfrm>
          <a:off x="7002151" y="1349164"/>
          <a:ext cx="91440" cy="141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4327"/>
              </a:lnTo>
              <a:lnTo>
                <a:pt x="99666" y="114327"/>
              </a:lnTo>
              <a:lnTo>
                <a:pt x="99666" y="14137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402A-9E0C-4866-8BCB-C1DDFAA9A40E}">
      <dsp:nvSpPr>
        <dsp:cNvPr id="0" name=""/>
        <dsp:cNvSpPr/>
      </dsp:nvSpPr>
      <dsp:spPr>
        <a:xfrm>
          <a:off x="4103986" y="577079"/>
          <a:ext cx="2943885" cy="165730"/>
        </a:xfrm>
        <a:custGeom>
          <a:avLst/>
          <a:gdLst/>
          <a:ahLst/>
          <a:cxnLst/>
          <a:rect l="0" t="0" r="0" b="0"/>
          <a:pathLst>
            <a:path>
              <a:moveTo>
                <a:pt x="0" y="165730"/>
              </a:moveTo>
              <a:lnTo>
                <a:pt x="294388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49DBBE-7792-4A98-9899-2C5E756B875F}">
      <dsp:nvSpPr>
        <dsp:cNvPr id="0" name=""/>
        <dsp:cNvSpPr/>
      </dsp:nvSpPr>
      <dsp:spPr>
        <a:xfrm>
          <a:off x="4188914" y="5330469"/>
          <a:ext cx="97016" cy="183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289"/>
              </a:lnTo>
              <a:lnTo>
                <a:pt x="97016" y="156289"/>
              </a:lnTo>
              <a:lnTo>
                <a:pt x="97016" y="1833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AB742-FC7C-447A-A6B3-228F85D2B409}">
      <dsp:nvSpPr>
        <dsp:cNvPr id="0" name=""/>
        <dsp:cNvSpPr/>
      </dsp:nvSpPr>
      <dsp:spPr>
        <a:xfrm>
          <a:off x="4128248" y="4537820"/>
          <a:ext cx="91440" cy="1838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851"/>
              </a:lnTo>
              <a:lnTo>
                <a:pt x="60666" y="156851"/>
              </a:lnTo>
              <a:lnTo>
                <a:pt x="60666" y="18389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529FE-C781-4E14-8765-177D2BBB7DA9}">
      <dsp:nvSpPr>
        <dsp:cNvPr id="0" name=""/>
        <dsp:cNvSpPr/>
      </dsp:nvSpPr>
      <dsp:spPr>
        <a:xfrm>
          <a:off x="4128248" y="3760259"/>
          <a:ext cx="91440" cy="169366"/>
        </a:xfrm>
        <a:custGeom>
          <a:avLst/>
          <a:gdLst/>
          <a:ahLst/>
          <a:cxnLst/>
          <a:rect l="0" t="0" r="0" b="0"/>
          <a:pathLst>
            <a:path>
              <a:moveTo>
                <a:pt x="93501" y="0"/>
              </a:moveTo>
              <a:lnTo>
                <a:pt x="93501" y="142323"/>
              </a:lnTo>
              <a:lnTo>
                <a:pt x="45720" y="142323"/>
              </a:lnTo>
              <a:lnTo>
                <a:pt x="45720" y="1693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4A26B-7C10-4BB1-A363-42060DC06B64}">
      <dsp:nvSpPr>
        <dsp:cNvPr id="0" name=""/>
        <dsp:cNvSpPr/>
      </dsp:nvSpPr>
      <dsp:spPr>
        <a:xfrm>
          <a:off x="4086635" y="2999077"/>
          <a:ext cx="91440" cy="1384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419"/>
              </a:lnTo>
              <a:lnTo>
                <a:pt x="135114" y="111419"/>
              </a:lnTo>
              <a:lnTo>
                <a:pt x="135114" y="13846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20094-BEB6-4EB0-965B-0FDB97E09599}">
      <dsp:nvSpPr>
        <dsp:cNvPr id="0" name=""/>
        <dsp:cNvSpPr/>
      </dsp:nvSpPr>
      <dsp:spPr>
        <a:xfrm>
          <a:off x="4086635" y="2153192"/>
          <a:ext cx="91440" cy="120249"/>
        </a:xfrm>
        <a:custGeom>
          <a:avLst/>
          <a:gdLst/>
          <a:ahLst/>
          <a:cxnLst/>
          <a:rect l="0" t="0" r="0" b="0"/>
          <a:pathLst>
            <a:path>
              <a:moveTo>
                <a:pt x="68737" y="0"/>
              </a:moveTo>
              <a:lnTo>
                <a:pt x="68737" y="93206"/>
              </a:lnTo>
              <a:lnTo>
                <a:pt x="45720" y="93206"/>
              </a:lnTo>
              <a:lnTo>
                <a:pt x="45720" y="12024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509919-F5CB-4314-8638-ABE08E64A850}">
      <dsp:nvSpPr>
        <dsp:cNvPr id="0" name=""/>
        <dsp:cNvSpPr/>
      </dsp:nvSpPr>
      <dsp:spPr>
        <a:xfrm>
          <a:off x="4066960" y="1496632"/>
          <a:ext cx="91440" cy="1287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1694"/>
              </a:lnTo>
              <a:lnTo>
                <a:pt x="88413" y="101694"/>
              </a:lnTo>
              <a:lnTo>
                <a:pt x="88413" y="12873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E2341-A83A-4116-A7DC-2BFCF4AFCDB8}">
      <dsp:nvSpPr>
        <dsp:cNvPr id="0" name=""/>
        <dsp:cNvSpPr/>
      </dsp:nvSpPr>
      <dsp:spPr>
        <a:xfrm>
          <a:off x="4058266" y="742809"/>
          <a:ext cx="91440" cy="1624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438"/>
              </a:lnTo>
              <a:lnTo>
                <a:pt x="54413" y="135438"/>
              </a:lnTo>
              <a:lnTo>
                <a:pt x="54413" y="16248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18825-ABE3-45CE-AE1E-04B240D6C293}">
      <dsp:nvSpPr>
        <dsp:cNvPr id="0" name=""/>
        <dsp:cNvSpPr/>
      </dsp:nvSpPr>
      <dsp:spPr>
        <a:xfrm>
          <a:off x="1341132" y="5338821"/>
          <a:ext cx="91440" cy="262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274"/>
              </a:lnTo>
              <a:lnTo>
                <a:pt x="56941" y="235274"/>
              </a:lnTo>
              <a:lnTo>
                <a:pt x="56941" y="26231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ECEBF-6878-4A5A-9984-CE44E0ABF9A9}">
      <dsp:nvSpPr>
        <dsp:cNvPr id="0" name=""/>
        <dsp:cNvSpPr/>
      </dsp:nvSpPr>
      <dsp:spPr>
        <a:xfrm>
          <a:off x="1297759" y="4613208"/>
          <a:ext cx="91440" cy="276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192"/>
              </a:lnTo>
              <a:lnTo>
                <a:pt x="89093" y="249192"/>
              </a:lnTo>
              <a:lnTo>
                <a:pt x="89093" y="27623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71B3E-C328-4DCB-B1EC-9F0EEC3E46BD}">
      <dsp:nvSpPr>
        <dsp:cNvPr id="0" name=""/>
        <dsp:cNvSpPr/>
      </dsp:nvSpPr>
      <dsp:spPr>
        <a:xfrm>
          <a:off x="1292539" y="4067737"/>
          <a:ext cx="91440" cy="1756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8633"/>
              </a:lnTo>
              <a:lnTo>
                <a:pt x="50939" y="148633"/>
              </a:lnTo>
              <a:lnTo>
                <a:pt x="50939" y="17567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EA553-DCEB-413C-A0A8-5B4A8E99393D}">
      <dsp:nvSpPr>
        <dsp:cNvPr id="0" name=""/>
        <dsp:cNvSpPr/>
      </dsp:nvSpPr>
      <dsp:spPr>
        <a:xfrm>
          <a:off x="1285679" y="3399030"/>
          <a:ext cx="91440" cy="1507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3686"/>
              </a:lnTo>
              <a:lnTo>
                <a:pt x="52580" y="123686"/>
              </a:lnTo>
              <a:lnTo>
                <a:pt x="52580" y="1507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9094-B7B4-4836-8AD0-888E79A2E0A8}">
      <dsp:nvSpPr>
        <dsp:cNvPr id="0" name=""/>
        <dsp:cNvSpPr/>
      </dsp:nvSpPr>
      <dsp:spPr>
        <a:xfrm>
          <a:off x="1285679" y="2690009"/>
          <a:ext cx="91440" cy="142099"/>
        </a:xfrm>
        <a:custGeom>
          <a:avLst/>
          <a:gdLst/>
          <a:ahLst/>
          <a:cxnLst/>
          <a:rect l="0" t="0" r="0" b="0"/>
          <a:pathLst>
            <a:path>
              <a:moveTo>
                <a:pt x="65690" y="0"/>
              </a:moveTo>
              <a:lnTo>
                <a:pt x="65690" y="115055"/>
              </a:lnTo>
              <a:lnTo>
                <a:pt x="45720" y="115055"/>
              </a:lnTo>
              <a:lnTo>
                <a:pt x="45720" y="14209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45B8A-3627-4186-A87B-3C6338371E95}">
      <dsp:nvSpPr>
        <dsp:cNvPr id="0" name=""/>
        <dsp:cNvSpPr/>
      </dsp:nvSpPr>
      <dsp:spPr>
        <a:xfrm>
          <a:off x="1305649" y="1350869"/>
          <a:ext cx="91440" cy="856949"/>
        </a:xfrm>
        <a:custGeom>
          <a:avLst/>
          <a:gdLst/>
          <a:ahLst/>
          <a:cxnLst/>
          <a:rect l="0" t="0" r="0" b="0"/>
          <a:pathLst>
            <a:path>
              <a:moveTo>
                <a:pt x="95026" y="0"/>
              </a:moveTo>
              <a:lnTo>
                <a:pt x="95026" y="829906"/>
              </a:lnTo>
              <a:lnTo>
                <a:pt x="45720" y="829906"/>
              </a:lnTo>
              <a:lnTo>
                <a:pt x="45720" y="85694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280AB-5FF4-4A9F-8948-AC215E0A7197}">
      <dsp:nvSpPr>
        <dsp:cNvPr id="0" name=""/>
        <dsp:cNvSpPr/>
      </dsp:nvSpPr>
      <dsp:spPr>
        <a:xfrm>
          <a:off x="1304644" y="1350869"/>
          <a:ext cx="96031" cy="130087"/>
        </a:xfrm>
        <a:custGeom>
          <a:avLst/>
          <a:gdLst/>
          <a:ahLst/>
          <a:cxnLst/>
          <a:rect l="0" t="0" r="0" b="0"/>
          <a:pathLst>
            <a:path>
              <a:moveTo>
                <a:pt x="96031" y="0"/>
              </a:moveTo>
              <a:lnTo>
                <a:pt x="96031" y="103044"/>
              </a:lnTo>
              <a:lnTo>
                <a:pt x="0" y="103044"/>
              </a:lnTo>
              <a:lnTo>
                <a:pt x="0" y="13008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46F48-4E2A-44C3-BE02-F27D55585C2F}">
      <dsp:nvSpPr>
        <dsp:cNvPr id="0" name=""/>
        <dsp:cNvSpPr/>
      </dsp:nvSpPr>
      <dsp:spPr>
        <a:xfrm>
          <a:off x="1400675" y="545251"/>
          <a:ext cx="2703310" cy="197557"/>
        </a:xfrm>
        <a:custGeom>
          <a:avLst/>
          <a:gdLst/>
          <a:ahLst/>
          <a:cxnLst/>
          <a:rect l="0" t="0" r="0" b="0"/>
          <a:pathLst>
            <a:path>
              <a:moveTo>
                <a:pt x="2703310" y="197557"/>
              </a:moveTo>
              <a:lnTo>
                <a:pt x="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80587-1487-43A5-AA43-A114C0D710C7}">
      <dsp:nvSpPr>
        <dsp:cNvPr id="0" name=""/>
        <dsp:cNvSpPr/>
      </dsp:nvSpPr>
      <dsp:spPr>
        <a:xfrm>
          <a:off x="2766870" y="-30813"/>
          <a:ext cx="2674230" cy="773623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1E6C2-7417-4817-A266-5A4D2EC14595}">
      <dsp:nvSpPr>
        <dsp:cNvPr id="0" name=""/>
        <dsp:cNvSpPr/>
      </dsp:nvSpPr>
      <dsp:spPr>
        <a:xfrm>
          <a:off x="2799306" y="0"/>
          <a:ext cx="2674230" cy="773623"/>
        </a:xfrm>
        <a:prstGeom prst="ellipse">
          <a:avLst/>
        </a:prstGeom>
        <a:solidFill>
          <a:schemeClr val="accent6"/>
        </a:solidFill>
        <a:ln w="15875" cap="flat" cmpd="sng" algn="ctr">
          <a:solidFill>
            <a:schemeClr val="accent6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ДОХОДЫ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4 079 869,5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90938" y="113294"/>
        <a:ext cx="1890966" cy="547035"/>
      </dsp:txXfrm>
    </dsp:sp>
    <dsp:sp modelId="{BD738920-CD27-4C52-BB54-42B8F69DFBE2}">
      <dsp:nvSpPr>
        <dsp:cNvPr id="0" name=""/>
        <dsp:cNvSpPr/>
      </dsp:nvSpPr>
      <dsp:spPr>
        <a:xfrm>
          <a:off x="255596" y="545251"/>
          <a:ext cx="2290158" cy="805617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64F99-BC4E-43BF-9632-B0487C4CC866}">
      <dsp:nvSpPr>
        <dsp:cNvPr id="0" name=""/>
        <dsp:cNvSpPr/>
      </dsp:nvSpPr>
      <dsp:spPr>
        <a:xfrm>
          <a:off x="288032" y="576065"/>
          <a:ext cx="2290158" cy="805617"/>
        </a:xfrm>
        <a:prstGeom prst="ellipse">
          <a:avLst/>
        </a:prstGeom>
        <a:gradFill rotWithShape="1">
          <a:gsLst>
            <a:gs pos="0">
              <a:schemeClr val="accent1">
                <a:lumMod val="95000"/>
              </a:schemeClr>
            </a:gs>
            <a:gs pos="100000">
              <a:schemeClr val="accent1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shade val="30000"/>
              <a:satMod val="12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НАЛОГОВЫЕ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3 293 214,2</a:t>
          </a:r>
          <a:endParaRPr lang="ru-RU" sz="1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23418" y="694045"/>
        <a:ext cx="1619386" cy="569657"/>
      </dsp:txXfrm>
    </dsp:sp>
    <dsp:sp modelId="{6B69485D-6F5C-42D1-A804-2692279A10F2}">
      <dsp:nvSpPr>
        <dsp:cNvPr id="0" name=""/>
        <dsp:cNvSpPr/>
      </dsp:nvSpPr>
      <dsp:spPr>
        <a:xfrm>
          <a:off x="513798" y="1480956"/>
          <a:ext cx="1581691" cy="572616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2E554-B1E4-4686-B42C-FF48AB01E1B1}">
      <dsp:nvSpPr>
        <dsp:cNvPr id="0" name=""/>
        <dsp:cNvSpPr/>
      </dsp:nvSpPr>
      <dsp:spPr>
        <a:xfrm>
          <a:off x="546234" y="1511770"/>
          <a:ext cx="1581691" cy="572616"/>
        </a:xfrm>
        <a:prstGeom prst="ellipse">
          <a:avLst/>
        </a:prstGeom>
        <a:solidFill>
          <a:schemeClr val="accent1"/>
        </a:solidFill>
        <a:ln w="15875" cap="flat" cmpd="sng" algn="ctr">
          <a:solidFill>
            <a:schemeClr val="accent1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/>
            <a:t>Налог </a:t>
          </a: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на</a:t>
          </a:r>
          <a:r>
            <a:rPr lang="ru-RU" sz="900" b="1" i="1" kern="1200" dirty="0" smtClean="0"/>
            <a:t> прибыль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/>
            <a:t>2 306 000,0</a:t>
          </a:r>
          <a:endParaRPr lang="ru-RU" sz="900" b="1" i="1" kern="1200" dirty="0"/>
        </a:p>
      </dsp:txBody>
      <dsp:txXfrm>
        <a:off x="777867" y="1595628"/>
        <a:ext cx="1118425" cy="404900"/>
      </dsp:txXfrm>
    </dsp:sp>
    <dsp:sp modelId="{BC017046-432F-48EA-93F7-841179C15C41}">
      <dsp:nvSpPr>
        <dsp:cNvPr id="0" name=""/>
        <dsp:cNvSpPr/>
      </dsp:nvSpPr>
      <dsp:spPr>
        <a:xfrm>
          <a:off x="521529" y="2207818"/>
          <a:ext cx="1659680" cy="482190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1183A-4CB9-4F8E-8EDA-08DB3713A8B4}">
      <dsp:nvSpPr>
        <dsp:cNvPr id="0" name=""/>
        <dsp:cNvSpPr/>
      </dsp:nvSpPr>
      <dsp:spPr>
        <a:xfrm>
          <a:off x="553964" y="2238632"/>
          <a:ext cx="1659680" cy="482190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15875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959 418,8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7019" y="2309247"/>
        <a:ext cx="1173570" cy="340960"/>
      </dsp:txXfrm>
    </dsp:sp>
    <dsp:sp modelId="{E2F98815-20D2-4CBE-813F-4650CCFB8349}">
      <dsp:nvSpPr>
        <dsp:cNvPr id="0" name=""/>
        <dsp:cNvSpPr/>
      </dsp:nvSpPr>
      <dsp:spPr>
        <a:xfrm>
          <a:off x="521529" y="2832108"/>
          <a:ext cx="1619739" cy="56692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4DC4B-A29C-4BEA-88D2-F46BF15E2C05}">
      <dsp:nvSpPr>
        <dsp:cNvPr id="0" name=""/>
        <dsp:cNvSpPr/>
      </dsp:nvSpPr>
      <dsp:spPr>
        <a:xfrm>
          <a:off x="553964" y="2862921"/>
          <a:ext cx="1619739" cy="566922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15875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Налоги на совокупный доход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 19 052,6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1169" y="2945945"/>
        <a:ext cx="1145329" cy="400874"/>
      </dsp:txXfrm>
    </dsp:sp>
    <dsp:sp modelId="{21605D90-7FBB-4DDC-A17E-493749256203}">
      <dsp:nvSpPr>
        <dsp:cNvPr id="0" name=""/>
        <dsp:cNvSpPr/>
      </dsp:nvSpPr>
      <dsp:spPr>
        <a:xfrm>
          <a:off x="590896" y="3549760"/>
          <a:ext cx="1494725" cy="517977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2E49D-167A-45A7-B0A6-E3CB51AE877E}">
      <dsp:nvSpPr>
        <dsp:cNvPr id="0" name=""/>
        <dsp:cNvSpPr/>
      </dsp:nvSpPr>
      <dsp:spPr>
        <a:xfrm>
          <a:off x="623332" y="3580573"/>
          <a:ext cx="1494725" cy="517977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Земельный налог  3 396,0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2229" y="3656429"/>
        <a:ext cx="1056931" cy="366265"/>
      </dsp:txXfrm>
    </dsp:sp>
    <dsp:sp modelId="{04939A71-9BAA-4266-9113-24643A4BB879}">
      <dsp:nvSpPr>
        <dsp:cNvPr id="0" name=""/>
        <dsp:cNvSpPr/>
      </dsp:nvSpPr>
      <dsp:spPr>
        <a:xfrm>
          <a:off x="499882" y="4243414"/>
          <a:ext cx="1687193" cy="369793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B1F2A-CF77-45A7-B576-AB9389901689}">
      <dsp:nvSpPr>
        <dsp:cNvPr id="0" name=""/>
        <dsp:cNvSpPr/>
      </dsp:nvSpPr>
      <dsp:spPr>
        <a:xfrm>
          <a:off x="532317" y="4274228"/>
          <a:ext cx="1687193" cy="369793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Акцизы 2 590,8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9401" y="4328383"/>
        <a:ext cx="1193025" cy="261483"/>
      </dsp:txXfrm>
    </dsp:sp>
    <dsp:sp modelId="{49F8A073-D45D-4464-BFA4-EA54FD94AA36}">
      <dsp:nvSpPr>
        <dsp:cNvPr id="0" name=""/>
        <dsp:cNvSpPr/>
      </dsp:nvSpPr>
      <dsp:spPr>
        <a:xfrm>
          <a:off x="522303" y="4889443"/>
          <a:ext cx="1729098" cy="449378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08989-26EE-4524-BFED-3D525944124F}">
      <dsp:nvSpPr>
        <dsp:cNvPr id="0" name=""/>
        <dsp:cNvSpPr/>
      </dsp:nvSpPr>
      <dsp:spPr>
        <a:xfrm>
          <a:off x="554738" y="4920257"/>
          <a:ext cx="1729098" cy="449378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Государственная пошлина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1 656,0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07959" y="4986067"/>
        <a:ext cx="1222656" cy="317758"/>
      </dsp:txXfrm>
    </dsp:sp>
    <dsp:sp modelId="{B7644329-D2A7-4B6A-83F1-51DCC106E488}">
      <dsp:nvSpPr>
        <dsp:cNvPr id="0" name=""/>
        <dsp:cNvSpPr/>
      </dsp:nvSpPr>
      <dsp:spPr>
        <a:xfrm>
          <a:off x="470340" y="5601139"/>
          <a:ext cx="1855467" cy="478303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6F763-7DEF-444B-97AF-CF79A52659F6}">
      <dsp:nvSpPr>
        <dsp:cNvPr id="0" name=""/>
        <dsp:cNvSpPr/>
      </dsp:nvSpPr>
      <dsp:spPr>
        <a:xfrm>
          <a:off x="502775" y="5631953"/>
          <a:ext cx="1855467" cy="478303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          1 100,0</a:t>
          </a:r>
        </a:p>
      </dsp:txBody>
      <dsp:txXfrm>
        <a:off x="774502" y="5701999"/>
        <a:ext cx="1312013" cy="338211"/>
      </dsp:txXfrm>
    </dsp:sp>
    <dsp:sp modelId="{30FBEAE5-484E-4013-B697-65191C9A50D9}">
      <dsp:nvSpPr>
        <dsp:cNvPr id="0" name=""/>
        <dsp:cNvSpPr/>
      </dsp:nvSpPr>
      <dsp:spPr>
        <a:xfrm>
          <a:off x="2991901" y="905291"/>
          <a:ext cx="2241556" cy="591340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7F602-ECAC-4FC7-8882-A8F22E046ED3}">
      <dsp:nvSpPr>
        <dsp:cNvPr id="0" name=""/>
        <dsp:cNvSpPr/>
      </dsp:nvSpPr>
      <dsp:spPr>
        <a:xfrm>
          <a:off x="3024337" y="936105"/>
          <a:ext cx="2241556" cy="591340"/>
        </a:xfrm>
        <a:prstGeom prst="ellipse">
          <a:avLst/>
        </a:prstGeom>
        <a:gradFill rotWithShape="0">
          <a:gsLst>
            <a:gs pos="0">
              <a:srgbClr val="FFC000"/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НЕНАЛОГОВЫЕ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217 101,9</a:t>
          </a:r>
          <a:endParaRPr lang="ru-RU" sz="1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2605" y="1022705"/>
        <a:ext cx="1585020" cy="418140"/>
      </dsp:txXfrm>
    </dsp:sp>
    <dsp:sp modelId="{3F2B16B5-E257-4F18-8226-8D9A8DBBB8FE}">
      <dsp:nvSpPr>
        <dsp:cNvPr id="0" name=""/>
        <dsp:cNvSpPr/>
      </dsp:nvSpPr>
      <dsp:spPr>
        <a:xfrm>
          <a:off x="3135915" y="1625369"/>
          <a:ext cx="2038915" cy="52782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95F40-7129-4005-9BC6-50C00615E3F4}">
      <dsp:nvSpPr>
        <dsp:cNvPr id="0" name=""/>
        <dsp:cNvSpPr/>
      </dsp:nvSpPr>
      <dsp:spPr>
        <a:xfrm>
          <a:off x="3168351" y="1656183"/>
          <a:ext cx="2038915" cy="527822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2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51 842,6</a:t>
          </a:r>
        </a:p>
      </dsp:txBody>
      <dsp:txXfrm>
        <a:off x="3466943" y="1733481"/>
        <a:ext cx="1441731" cy="373226"/>
      </dsp:txXfrm>
    </dsp:sp>
    <dsp:sp modelId="{A4351302-6C93-4D77-B8E1-81FD3DD20264}">
      <dsp:nvSpPr>
        <dsp:cNvPr id="0" name=""/>
        <dsp:cNvSpPr/>
      </dsp:nvSpPr>
      <dsp:spPr>
        <a:xfrm>
          <a:off x="3135917" y="2273442"/>
          <a:ext cx="1992876" cy="725634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9B341-D87C-4108-827A-36032CB4C409}">
      <dsp:nvSpPr>
        <dsp:cNvPr id="0" name=""/>
        <dsp:cNvSpPr/>
      </dsp:nvSpPr>
      <dsp:spPr>
        <a:xfrm>
          <a:off x="3168352" y="2304255"/>
          <a:ext cx="1992876" cy="725634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2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Доходы от продажи материальных и нематериальных активов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59 378,9</a:t>
          </a:r>
          <a:endParaRPr lang="ru-RU" sz="9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60202" y="2410522"/>
        <a:ext cx="1409176" cy="513100"/>
      </dsp:txXfrm>
    </dsp:sp>
    <dsp:sp modelId="{47495129-6F76-45CE-89C1-9426B5EF9EBA}">
      <dsp:nvSpPr>
        <dsp:cNvPr id="0" name=""/>
        <dsp:cNvSpPr/>
      </dsp:nvSpPr>
      <dsp:spPr>
        <a:xfrm>
          <a:off x="3135915" y="3137539"/>
          <a:ext cx="2171668" cy="622720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7F80D-8A01-436E-ACD7-78CA05D1271A}">
      <dsp:nvSpPr>
        <dsp:cNvPr id="0" name=""/>
        <dsp:cNvSpPr/>
      </dsp:nvSpPr>
      <dsp:spPr>
        <a:xfrm>
          <a:off x="3168351" y="3168352"/>
          <a:ext cx="2171668" cy="622720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2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Платежи при пользовании природными ресурсами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83 398,8</a:t>
          </a:r>
          <a:endParaRPr lang="ru-RU" sz="9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86384" y="3259547"/>
        <a:ext cx="1535602" cy="440330"/>
      </dsp:txXfrm>
    </dsp:sp>
    <dsp:sp modelId="{F3F659F6-453F-41C1-911F-6D45CA1379FE}">
      <dsp:nvSpPr>
        <dsp:cNvPr id="0" name=""/>
        <dsp:cNvSpPr/>
      </dsp:nvSpPr>
      <dsp:spPr>
        <a:xfrm>
          <a:off x="3279932" y="3929626"/>
          <a:ext cx="1788072" cy="608194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547A3-CF80-44CD-8C54-888FB61E8A82}">
      <dsp:nvSpPr>
        <dsp:cNvPr id="0" name=""/>
        <dsp:cNvSpPr/>
      </dsp:nvSpPr>
      <dsp:spPr>
        <a:xfrm>
          <a:off x="3312367" y="3960439"/>
          <a:ext cx="1788072" cy="608194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2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15 899,9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74224" y="4049507"/>
        <a:ext cx="1264358" cy="430058"/>
      </dsp:txXfrm>
    </dsp:sp>
    <dsp:sp modelId="{73C8A6E1-4C44-4228-A205-6870E6E89E53}">
      <dsp:nvSpPr>
        <dsp:cNvPr id="0" name=""/>
        <dsp:cNvSpPr/>
      </dsp:nvSpPr>
      <dsp:spPr>
        <a:xfrm>
          <a:off x="3279933" y="4721714"/>
          <a:ext cx="1817961" cy="608754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CAEB8-D6EF-488B-A8EC-1D477F9C07C3}">
      <dsp:nvSpPr>
        <dsp:cNvPr id="0" name=""/>
        <dsp:cNvSpPr/>
      </dsp:nvSpPr>
      <dsp:spPr>
        <a:xfrm>
          <a:off x="3312369" y="4752528"/>
          <a:ext cx="1817961" cy="608754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2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Штрафы, </a:t>
          </a:r>
          <a:r>
            <a:rPr lang="ru-RU" sz="900" b="1" i="1" kern="1200" dirty="0" smtClean="0">
              <a:latin typeface="Times New Roman" pitchFamily="18" charset="0"/>
              <a:cs typeface="Times New Roman" pitchFamily="18" charset="0"/>
            </a:rPr>
            <a:t>административные</a:t>
          </a: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 платежи 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5 911,9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78603" y="4841678"/>
        <a:ext cx="1285493" cy="430454"/>
      </dsp:txXfrm>
    </dsp:sp>
    <dsp:sp modelId="{462B0CD1-A576-4C99-8AA4-729418C1FA75}">
      <dsp:nvSpPr>
        <dsp:cNvPr id="0" name=""/>
        <dsp:cNvSpPr/>
      </dsp:nvSpPr>
      <dsp:spPr>
        <a:xfrm>
          <a:off x="3347713" y="5513801"/>
          <a:ext cx="1876436" cy="534714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1459E-13C2-4AB7-B729-172210331053}">
      <dsp:nvSpPr>
        <dsp:cNvPr id="0" name=""/>
        <dsp:cNvSpPr/>
      </dsp:nvSpPr>
      <dsp:spPr>
        <a:xfrm>
          <a:off x="3380148" y="5544615"/>
          <a:ext cx="1876436" cy="534714"/>
        </a:xfrm>
        <a:prstGeom prst="ellipse">
          <a:avLst/>
        </a:prstGeom>
        <a:solidFill>
          <a:srgbClr val="FFC0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Прочие неналоговые доходы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669,8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54946" y="5622922"/>
        <a:ext cx="1326840" cy="378100"/>
      </dsp:txXfrm>
    </dsp:sp>
    <dsp:sp modelId="{87E29828-7E7E-44A8-B5F1-1240FE538539}">
      <dsp:nvSpPr>
        <dsp:cNvPr id="0" name=""/>
        <dsp:cNvSpPr/>
      </dsp:nvSpPr>
      <dsp:spPr>
        <a:xfrm>
          <a:off x="6030283" y="577079"/>
          <a:ext cx="2035175" cy="772084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0FFDA-07B1-4BCE-857C-5A070882ADC4}">
      <dsp:nvSpPr>
        <dsp:cNvPr id="0" name=""/>
        <dsp:cNvSpPr/>
      </dsp:nvSpPr>
      <dsp:spPr>
        <a:xfrm>
          <a:off x="6062719" y="607893"/>
          <a:ext cx="2035175" cy="772084"/>
        </a:xfrm>
        <a:prstGeom prst="ellipse">
          <a:avLst/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565 594,6</a:t>
          </a:r>
          <a:endParaRPr lang="ru-RU" sz="1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60763" y="720962"/>
        <a:ext cx="1439087" cy="545946"/>
      </dsp:txXfrm>
    </dsp:sp>
    <dsp:sp modelId="{C06C5E34-A685-47B4-AFD7-59F0ED6DB40E}">
      <dsp:nvSpPr>
        <dsp:cNvPr id="0" name=""/>
        <dsp:cNvSpPr/>
      </dsp:nvSpPr>
      <dsp:spPr>
        <a:xfrm>
          <a:off x="6312873" y="1490534"/>
          <a:ext cx="1577890" cy="511624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8FF87-8014-48DA-9248-E04B1708A5B2}">
      <dsp:nvSpPr>
        <dsp:cNvPr id="0" name=""/>
        <dsp:cNvSpPr/>
      </dsp:nvSpPr>
      <dsp:spPr>
        <a:xfrm>
          <a:off x="6345308" y="1521348"/>
          <a:ext cx="1577890" cy="511624"/>
        </a:xfrm>
        <a:prstGeom prst="ellipse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Субсидии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12 349,8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76385" y="1596274"/>
        <a:ext cx="1115736" cy="361772"/>
      </dsp:txXfrm>
    </dsp:sp>
    <dsp:sp modelId="{CD61F89F-EFF8-457F-AD48-A0CBB1087371}">
      <dsp:nvSpPr>
        <dsp:cNvPr id="0" name=""/>
        <dsp:cNvSpPr/>
      </dsp:nvSpPr>
      <dsp:spPr>
        <a:xfrm>
          <a:off x="6382239" y="2114823"/>
          <a:ext cx="1423829" cy="53793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5460F-6AB5-48D9-9453-7D51E1ABBC59}">
      <dsp:nvSpPr>
        <dsp:cNvPr id="0" name=""/>
        <dsp:cNvSpPr/>
      </dsp:nvSpPr>
      <dsp:spPr>
        <a:xfrm>
          <a:off x="6414675" y="2145637"/>
          <a:ext cx="1423829" cy="537932"/>
        </a:xfrm>
        <a:prstGeom prst="ellipse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Субвенции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484 154,1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23190" y="2224415"/>
        <a:ext cx="1006799" cy="380376"/>
      </dsp:txXfrm>
    </dsp:sp>
    <dsp:sp modelId="{64FA7A17-9920-4015-BCEF-E135DDB80F8F}">
      <dsp:nvSpPr>
        <dsp:cNvPr id="0" name=""/>
        <dsp:cNvSpPr/>
      </dsp:nvSpPr>
      <dsp:spPr>
        <a:xfrm>
          <a:off x="6451603" y="2808479"/>
          <a:ext cx="1405281" cy="1098644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644A6-C48C-4356-8C7F-546E19784EFD}">
      <dsp:nvSpPr>
        <dsp:cNvPr id="0" name=""/>
        <dsp:cNvSpPr/>
      </dsp:nvSpPr>
      <dsp:spPr>
        <a:xfrm>
          <a:off x="6484039" y="2839292"/>
          <a:ext cx="1405281" cy="1098644"/>
        </a:xfrm>
        <a:prstGeom prst="ellipse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Прочие безвозмездные поступления, иные МБТ, возврат остатков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kern="1200" dirty="0" smtClean="0">
              <a:latin typeface="Times New Roman" pitchFamily="18" charset="0"/>
              <a:cs typeface="Times New Roman" pitchFamily="18" charset="0"/>
            </a:rPr>
            <a:t>69 090,7</a:t>
          </a:r>
          <a:endParaRPr lang="ru-RU" sz="1000" b="1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89838" y="3000185"/>
        <a:ext cx="993683" cy="776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0.59849</cdr:x>
      <cdr:y>0.32856</cdr:y>
    </cdr:from>
    <cdr:to>
      <cdr:x>0.70087</cdr:x>
      <cdr:y>0.5013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472608" y="2016224"/>
          <a:ext cx="936104" cy="106002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0.23625</cdr:x>
      <cdr:y>0.76273</cdr:y>
    </cdr:from>
    <cdr:to>
      <cdr:x>0.47729</cdr:x>
      <cdr:y>0.76905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2160240" y="4680520"/>
          <a:ext cx="2204100" cy="3875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0.21396</cdr:x>
      <cdr:y>0.01202</cdr:y>
    </cdr:from>
    <cdr:to>
      <cdr:x>0.64187</cdr:x>
      <cdr:y>0.08411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1872208" y="73761"/>
          <a:ext cx="3744427" cy="44238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000" b="1" i="1" dirty="0" smtClean="0"/>
            <a:t>НДФЛ ВСЕГО – 959 418,8</a:t>
          </a:r>
        </a:p>
        <a:p xmlns:a="http://schemas.openxmlformats.org/drawingml/2006/main">
          <a:pPr algn="ctr"/>
          <a:endParaRPr lang="ru-RU" sz="2000" b="1" i="1" dirty="0"/>
        </a:p>
      </cdr:txBody>
    </cdr:sp>
  </cdr:relSizeAnchor>
  <cdr:relSizeAnchor xmlns:cdr="http://schemas.openxmlformats.org/drawingml/2006/chartDrawing">
    <cdr:from>
      <cdr:x>0.7077</cdr:x>
      <cdr:y>0.02347</cdr:y>
    </cdr:from>
    <cdr:to>
      <cdr:x>0.98749</cdr:x>
      <cdr:y>0.43417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192688" y="144016"/>
          <a:ext cx="2448272" cy="2520280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bg1">
                <a:shade val="30000"/>
                <a:satMod val="115000"/>
              </a:schemeClr>
            </a:gs>
            <a:gs pos="50000">
              <a:schemeClr val="bg1">
                <a:shade val="67500"/>
                <a:satMod val="115000"/>
              </a:schemeClr>
            </a:gs>
            <a:gs pos="100000">
              <a:schemeClr val="bg1">
                <a:shade val="100000"/>
                <a:satMod val="115000"/>
              </a:schemeClr>
            </a:gs>
          </a:gsLst>
          <a:lin ang="5400000" scaled="1"/>
          <a:tileRect/>
        </a:gra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 rtl="0">
            <a:defRPr sz="1100" b="0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r>
            <a:rPr lang="ru-RU" dirty="0"/>
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 и других лиц, занимающихся частной практикой в соответствии со статьей 227 Налогового кодекса Российской </a:t>
          </a:r>
          <a:r>
            <a:rPr lang="ru-RU" dirty="0" smtClean="0"/>
            <a:t>Федерации</a:t>
          </a:r>
        </a:p>
        <a:p xmlns:a="http://schemas.openxmlformats.org/drawingml/2006/main">
          <a:pPr algn="ctr" rtl="0">
            <a:defRPr sz="1100" b="0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r>
            <a:rPr lang="ru-RU" b="1" dirty="0" smtClean="0"/>
            <a:t>80,9</a:t>
          </a:r>
          <a:endParaRPr lang="ru-RU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BDB4D-C707-46C3-83FA-C80AE4C07A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072B4-468F-4A87-8AF7-B7F9C04B8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3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474A-3DFA-4D0E-9200-0C35E85765DC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5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chemeClr val="bg2"/>
          </a:solidFill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на 2023 год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97352949"/>
              </p:ext>
            </p:extLst>
          </p:nvPr>
        </p:nvGraphicFramePr>
        <p:xfrm>
          <a:off x="0" y="2564904"/>
          <a:ext cx="5796136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894338"/>
              </p:ext>
            </p:extLst>
          </p:nvPr>
        </p:nvGraphicFramePr>
        <p:xfrm>
          <a:off x="1220252" y="1909973"/>
          <a:ext cx="6192688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605478"/>
              </p:ext>
            </p:extLst>
          </p:nvPr>
        </p:nvGraphicFramePr>
        <p:xfrm>
          <a:off x="2627784" y="1700808"/>
          <a:ext cx="3528392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362387"/>
              </p:ext>
            </p:extLst>
          </p:nvPr>
        </p:nvGraphicFramePr>
        <p:xfrm>
          <a:off x="3347864" y="1808820"/>
          <a:ext cx="2548168" cy="2661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Багетная рамка 11"/>
          <p:cNvSpPr/>
          <p:nvPr/>
        </p:nvSpPr>
        <p:spPr>
          <a:xfrm>
            <a:off x="392160" y="1124744"/>
            <a:ext cx="1656184" cy="936104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1547664" y="5617776"/>
            <a:ext cx="1944216" cy="979576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агетная рамка 18"/>
          <p:cNvSpPr/>
          <p:nvPr/>
        </p:nvSpPr>
        <p:spPr>
          <a:xfrm>
            <a:off x="2987824" y="1295648"/>
            <a:ext cx="2016224" cy="936104"/>
          </a:xfrm>
          <a:prstGeom prst="beve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3635896" y="5617776"/>
            <a:ext cx="1908212" cy="979577"/>
          </a:xfrm>
          <a:prstGeom prst="bevel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27920"/>
              </p:ext>
            </p:extLst>
          </p:nvPr>
        </p:nvGraphicFramePr>
        <p:xfrm>
          <a:off x="6012160" y="1909973"/>
          <a:ext cx="2808312" cy="2657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864096"/>
              </a:tblGrid>
              <a:tr h="5171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12 349,8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484 154,1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МБТ и прочие МБТ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37 360,5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27 160,9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 от возврата остатков и возврат бюджетом остатков прошлых лет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4 569,3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Выгнутая вверх стрелка 4"/>
          <p:cNvSpPr/>
          <p:nvPr/>
        </p:nvSpPr>
        <p:spPr>
          <a:xfrm rot="960228">
            <a:off x="4756611" y="960484"/>
            <a:ext cx="2278843" cy="647904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115616" y="2060848"/>
            <a:ext cx="261743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479358" y="2231752"/>
            <a:ext cx="216024" cy="83720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flipH="1" flipV="1">
            <a:off x="2771800" y="4437111"/>
            <a:ext cx="216024" cy="1180665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0800000">
            <a:off x="4427983" y="3676757"/>
            <a:ext cx="216024" cy="19163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95936" y="3116705"/>
            <a:ext cx="85953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prstClr val="white"/>
                </a:solidFill>
              </a:rPr>
              <a:t>217 101,9</a:t>
            </a:r>
          </a:p>
          <a:p>
            <a:pPr algn="ctr"/>
            <a:r>
              <a:rPr lang="ru-RU" sz="1100" b="1" dirty="0" smtClean="0">
                <a:solidFill>
                  <a:prstClr val="white"/>
                </a:solidFill>
              </a:rPr>
              <a:t> (6,2 %)</a:t>
            </a:r>
            <a:endParaRPr lang="ru-RU" sz="11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Северо-Енисейского района в 2023 году, (тыс. рублей)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51058538"/>
              </p:ext>
            </p:extLst>
          </p:nvPr>
        </p:nvGraphicFramePr>
        <p:xfrm>
          <a:off x="323528" y="620688"/>
          <a:ext cx="8435280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20782682"/>
              </p:ext>
            </p:extLst>
          </p:nvPr>
        </p:nvGraphicFramePr>
        <p:xfrm>
          <a:off x="5724128" y="4581128"/>
          <a:ext cx="316835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629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072" y="142852"/>
            <a:ext cx="7829576" cy="981892"/>
          </a:xfrm>
          <a:solidFill>
            <a:schemeClr val="bg1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и динамика доходов бюджета Северо-Енисейского района, (тыс. рублей)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5006223"/>
              </p:ext>
            </p:extLst>
          </p:nvPr>
        </p:nvGraphicFramePr>
        <p:xfrm>
          <a:off x="-12031" y="1551732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7" name="Picture 3" descr="\\Novoselova\мои документы\Бюджет проект 2023-2025\картинки к бюджету\Без названия (1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434" y="5301209"/>
            <a:ext cx="2275566" cy="15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51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7678"/>
            <a:ext cx="8229600" cy="922114"/>
          </a:xfrm>
        </p:spPr>
        <p:txBody>
          <a:bodyPr>
            <a:normAutofit/>
          </a:bodyPr>
          <a:lstStyle/>
          <a:p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муниципальными учреждениями </a:t>
            </a:r>
            <a:b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2023 год, (тыс. рублей)</a:t>
            </a:r>
            <a:endParaRPr lang="ru-RU" sz="18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683568" y="692696"/>
            <a:ext cx="3096344" cy="1440160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муниципальными казенными учреждениями, поступающие в бюджет Северо-Енисейского района</a:t>
            </a:r>
          </a:p>
          <a:p>
            <a:pPr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8 435,3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015677" y="692696"/>
            <a:ext cx="3096344" cy="1440160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муниципальными бюджетными учреждениями, поступающие на лицевые счета бюджетных учреждений</a:t>
            </a:r>
          </a:p>
          <a:p>
            <a:pPr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22 538,8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995528"/>
            <a:ext cx="3816424" cy="32276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«Северо-Енисейская муниципальная информационная служба» 2 7</a:t>
            </a:r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20,0</a:t>
            </a:r>
            <a:endParaRPr lang="ru-RU" sz="1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«Аварийно-спасательное формирование Северо-Енисейского района» 2 </a:t>
            </a:r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999,3</a:t>
            </a:r>
            <a:endParaRPr lang="ru-RU" sz="1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 «Спортивный комплекс Северо-Енисейского района «Нерика» 2 </a:t>
            </a:r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716,0</a:t>
            </a:r>
            <a:endParaRPr lang="ru-RU" sz="1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59593" y="2708920"/>
            <a:ext cx="4608512" cy="3960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«Северо-Енисейский сад № 1» - 1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304,4</a:t>
            </a:r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«Северо-Енисейский сад № 3» -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870,6</a:t>
            </a:r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комбинированного вида «Северо-Енисейский сад № 4» -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980,6</a:t>
            </a: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«Северо-Енисейский сад № 5» - 1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408,8</a:t>
            </a:r>
            <a:endParaRPr lang="ru-RU" sz="1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«Северо-Енисейский сад-ясли № 8 «Иволга» имени Гайнутдиновой Валентины Брониславовны» - 1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440,0</a:t>
            </a:r>
            <a:endParaRPr lang="ru-RU" sz="1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«Северо-Енисейская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средняя школа № 1 </a:t>
            </a:r>
            <a:endParaRPr lang="ru-RU" sz="1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Е.С.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Белинского» - 1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750,9</a:t>
            </a:r>
            <a:endParaRPr lang="ru-RU" sz="1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МБОУ «Северо-Енисейская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средняя школа №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2» - 1 317,7</a:t>
            </a: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«Тейская средняя школа № 3» - 1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207,9</a:t>
            </a:r>
            <a:endParaRPr lang="ru-RU" sz="1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«Брянковская средняя школа № 5» -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760,7</a:t>
            </a:r>
            <a:endParaRPr lang="ru-RU" sz="1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«Новокаламинская средняя школа № 6» -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866,7</a:t>
            </a:r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«Вангашская средняя школа № 8» -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166,2</a:t>
            </a:r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МБУ «Централизованная клубная система Северо-Енисейского района»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10 100,0</a:t>
            </a:r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МБУ «Централизованная библиотечная система Северо-Енисейского района»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254,3</a:t>
            </a:r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МБУ «Муниципальный музей истории золотодобычи Северо-Енисейского района»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100,0</a:t>
            </a:r>
          </a:p>
          <a:p>
            <a:endParaRPr lang="ru-RU" sz="1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МБУ ДО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«Северо-Енисейская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детская школа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искусств» 10,0</a:t>
            </a:r>
            <a:endParaRPr lang="ru-RU" sz="1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619672" y="1988840"/>
            <a:ext cx="1296144" cy="1006688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084168" y="1988840"/>
            <a:ext cx="1152128" cy="792088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79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282154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и структура налоговых доходов бюджета Северо-Енисейского района, 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78351269"/>
              </p:ext>
            </p:extLst>
          </p:nvPr>
        </p:nvGraphicFramePr>
        <p:xfrm>
          <a:off x="9492" y="1412776"/>
          <a:ext cx="9134508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934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99412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неналоговых доходов бюджета Северо-Енисейского района, (тыс. рублей)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69807251"/>
              </p:ext>
            </p:extLst>
          </p:nvPr>
        </p:nvGraphicFramePr>
        <p:xfrm>
          <a:off x="152400" y="1295400"/>
          <a:ext cx="8884096" cy="537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694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800972" cy="477836"/>
          </a:xfrm>
        </p:spPr>
        <p:txBody>
          <a:bodyPr>
            <a:normAutofit fontScale="90000"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Структура налога на доходы физических лиц бюджета Северо-Енисейского района в 2023 году,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1244585"/>
              </p:ext>
            </p:extLst>
          </p:nvPr>
        </p:nvGraphicFramePr>
        <p:xfrm>
          <a:off x="107504" y="620688"/>
          <a:ext cx="9144000" cy="61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023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ПОСТУПЛЕНИЯ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ДОХОДАМ ОТ ИСПОЛЬЗОВАНИЯ ИМУЩЕСТВА, НАХОДЯЩЕГОСЯ В МУНИЦИПАЛЬНОЙ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СОБСТВЕННОСТИ,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6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366517"/>
              </p:ext>
            </p:extLst>
          </p:nvPr>
        </p:nvGraphicFramePr>
        <p:xfrm>
          <a:off x="395537" y="908720"/>
          <a:ext cx="8352927" cy="4519329"/>
        </p:xfrm>
        <a:graphic>
          <a:graphicData uri="http://schemas.openxmlformats.org/drawingml/2006/table">
            <a:tbl>
              <a:tblPr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831618"/>
                <a:gridCol w="919588"/>
                <a:gridCol w="996221"/>
                <a:gridCol w="837406"/>
                <a:gridCol w="848506"/>
                <a:gridCol w="919588"/>
              </a:tblGrid>
              <a:tr h="3346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Наименование вида доходов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2022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2023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2024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46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92 290,2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60 912,4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51 842,6</a:t>
                      </a: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60</a:t>
                      </a:r>
                      <a:r>
                        <a:rPr lang="ru-RU" sz="1200" b="1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 031,4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59 837,9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98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34 251,3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27 951,3</a:t>
                      </a: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20 075,5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29 578,9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29 410,9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31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получаемые в виде арендной платы за земли, находящиеся в муниципальной собственности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34 464,4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7 936,6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10 147,3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4 531,4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4 505,9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203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имущества, находящегося в оперативном управлении  органов местного самоуправления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1 615,3</a:t>
                      </a: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434,0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392,5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389,2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389,2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60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</a:t>
                      </a:r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имущества, составляющего </a:t>
                      </a:r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казну муниципальных районов (за </a:t>
                      </a:r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исключением </a:t>
                      </a:r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земельных участков)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1 421,5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776,5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1 750,0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1 750,0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00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поступления от использования имущества, находящегося в собственности муниципальных районов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21 170,2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23 169,0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19 439,3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23 781,9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23 781,9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00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созданных муниципальными районами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517232"/>
            <a:ext cx="2667000" cy="12268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517232"/>
            <a:ext cx="4314056" cy="122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802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1016</Words>
  <Application>Microsoft Office PowerPoint</Application>
  <PresentationFormat>Экран (4:3)</PresentationFormat>
  <Paragraphs>240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Структура доходов бюджета на 2023 год (тыс. рублей)</vt:lpstr>
      <vt:lpstr>Структура доходов бюджета Северо-Енисейского района в 2023 году, (тыс. рублей)</vt:lpstr>
      <vt:lpstr>Структура и динамика доходов бюджета Северо-Енисейского района, (тыс. рублей)</vt:lpstr>
      <vt:lpstr>Доходы от оказания платных услуг муниципальными учреждениями  на 2023 год, (тыс. рублей)</vt:lpstr>
      <vt:lpstr>Динамика и структура налоговых доходов бюджета Северо-Енисейского района, (тыс. рублей)</vt:lpstr>
      <vt:lpstr>Динамика неналоговых доходов бюджета Северо-Енисейского района, (тыс. рублей)</vt:lpstr>
      <vt:lpstr>Структура налога на доходы физических лиц бюджета Северо-Енисейского района в 2023 году,  (тыс. рублей)</vt:lpstr>
      <vt:lpstr>ПОСТУПЛЕНИЯ ПО ДОХОДАМ ОТ ИСПОЛЬЗОВАНИЯ ИМУЩЕСТВА, НАХОДЯЩЕГОСЯ В МУНИЦИПАЛЬНОЙ СОБСТВЕННОСТИ, (тыс. рублей)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Расходы  на реализацию муниципальных программ  и непрограммных расходов в 2022-2024 годах (тыс. рублей)</dc:title>
  <dc:creator>User3</dc:creator>
  <cp:lastModifiedBy>User5</cp:lastModifiedBy>
  <cp:revision>280</cp:revision>
  <cp:lastPrinted>2023-07-17T04:14:02Z</cp:lastPrinted>
  <dcterms:created xsi:type="dcterms:W3CDTF">2022-11-03T08:19:43Z</dcterms:created>
  <dcterms:modified xsi:type="dcterms:W3CDTF">2024-01-11T10:55:38Z</dcterms:modified>
</cp:coreProperties>
</file>