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1" r:id="rId3"/>
    <p:sldId id="260" r:id="rId4"/>
    <p:sldId id="258" r:id="rId5"/>
    <p:sldId id="259" r:id="rId6"/>
    <p:sldId id="269" r:id="rId7"/>
    <p:sldId id="263" r:id="rId8"/>
    <p:sldId id="271" r:id="rId9"/>
    <p:sldId id="272" r:id="rId10"/>
    <p:sldId id="270" r:id="rId11"/>
    <p:sldId id="274" r:id="rId12"/>
    <p:sldId id="265" r:id="rId13"/>
    <p:sldId id="275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>
      <p:cViewPr>
        <p:scale>
          <a:sx n="100" d="100"/>
          <a:sy n="100" d="100"/>
        </p:scale>
        <p:origin x="-197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302433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54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5400" cap="none" dirty="0" smtClean="0">
                <a:solidFill>
                  <a:srgbClr val="FFFF00"/>
                </a:solidFill>
                <a:effectLst/>
                <a:latin typeface="Monotype Corsiva" pitchFamily="66" charset="0"/>
                <a:cs typeface="Aparajita" pitchFamily="34" charset="0"/>
              </a:rPr>
              <a:t>Территориальное общественное самоуправление «Октябрьский»</a:t>
            </a:r>
            <a:endParaRPr lang="ru-RU" sz="5400" dirty="0">
              <a:solidFill>
                <a:srgbClr val="FFFF00"/>
              </a:solidFill>
              <a:effectLst/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17032"/>
            <a:ext cx="7854696" cy="1264104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Красноярский край Северо-Енисейский район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городской поселок Северо-Енисейский, ул. Октябрьская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287072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Жители  проживающие на территории ТОС «Октябрьский» активно занимаются развитием личных подсобных хозяйств, выращивают огородные культуры</a:t>
            </a:r>
            <a:endParaRPr lang="ru-RU" sz="2400" cap="none" dirty="0">
              <a:solidFill>
                <a:srgbClr val="FFFF00"/>
              </a:solidFill>
            </a:endParaRPr>
          </a:p>
        </p:txBody>
      </p:sp>
      <p:pic>
        <p:nvPicPr>
          <p:cNvPr id="1026" name="Picture 2" descr="\\FILES-SERVER\Shares_Folder$\АДМИНИСТРАЦИЯ ПОСЕЛКА\ФОТО\ВЫСТАВКА (сельское хозяйство)\IMG_0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804248" cy="453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Комитет ТОС «Октябрьский» является активным участником, проводимых администрацией городского поселка Северо-Енисейский «круглых столов», обучающих семинаров по вопросам благоустройства «Школа инициативных граждан»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U:\АДМИНИСТРАЦИЯ ПОСЕЛКА\ФОТО\2019\11. Ноябрь\21.11.19 совещание с ТОСами\IMG_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U:\АДМИНИСТРАЦИЯ ПОСЕЛКА\ФОТО\2019\1. Январь\18.01.19 совещание с ТОС\IMG_9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15064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зимний период времени жители ул. Октябрьская благоустраивают свою территорию, активно принимают участие в конкурсах по зимнему благоустройству, организованным администрацией городского поселка Северо-Енисейский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«Парад снеговиков -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тосовцев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U:\АДМИНИСТРАЦИЯ ПОСЕЛКА\ФОТО\2019\12. Декабрь\18.12.19 приемка снежных фигур\IMG_2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31236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U:\АДМИНИСТРАЦИЯ ПОСЕЛКА\ФОТО\2019\12. Декабрь\18.12.19 приемка снежных фигур\IMG_2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916832"/>
            <a:ext cx="478853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215064" cy="129614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0" cap="none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Церемония награждения победителей  конкурсов по благоустройству на поселковом «Голубом огоньке»</a:t>
            </a:r>
            <a:endParaRPr lang="ru-RU" sz="4000" b="0" cap="none" dirty="0">
              <a:solidFill>
                <a:srgbClr val="FFFF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4" name="Рисунок 3" descr="U:\АДМИНИСТРАЦИЯ ПОСЕЛКА\ФОТО\2019\12. Декабрь\25.12.19 голубой огонек\IMG_6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U:\АДМИНИСТРАЦИЯ ПОСЕЛКА\ФОТО\2019\12. Декабрь\25.12.19 голубой огонек\IMG_6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8519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:\АДМИНИСТРАЦИЯ ПОСЕЛКА\ФОТО\2019\12. Декабрь\25.12.19 голубой огонек\IMG_69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80"/>
            <a:ext cx="396044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:\АДМИНИСТРАЦИЯ ПОСЕЛКА\ФОТО\2019\12. Декабрь\25.12.19 голубой огонек\IMG-20191226-WA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93704"/>
            <a:ext cx="410445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U:\АДМИНИСТРАЦИЯ ПОСЕЛКА\ФОТО\2019\12. Декабрь\25.12.19 голубой огонек\IMG_6945.JPG"/>
          <p:cNvPicPr/>
          <p:nvPr/>
        </p:nvPicPr>
        <p:blipFill>
          <a:blip r:embed="rId6" cstate="print"/>
          <a:srcRect l="9401" t="12200" r="6601" b="9051"/>
          <a:stretch>
            <a:fillRect/>
          </a:stretch>
        </p:blipFill>
        <p:spPr bwMode="auto">
          <a:xfrm>
            <a:off x="3635896" y="2060848"/>
            <a:ext cx="228648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77280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Участие в спортивно-массовом мероприятии «Веселые старты – </a:t>
            </a:r>
            <a:r>
              <a:rPr lang="ru-RU" sz="3600" dirty="0" err="1" smtClean="0">
                <a:solidFill>
                  <a:srgbClr val="FFFF00"/>
                </a:solidFill>
                <a:latin typeface="Monotype Corsiva" pitchFamily="66" charset="0"/>
              </a:rPr>
              <a:t>тосовцев</a:t>
            </a:r>
            <a:r>
              <a:rPr lang="ru-RU" sz="3600" dirty="0" smtClean="0">
                <a:solidFill>
                  <a:srgbClr val="FFFF00"/>
                </a:solidFill>
                <a:latin typeface="Monotype Corsiva" pitchFamily="66" charset="0"/>
              </a:rPr>
              <a:t>!», январь 2020 года</a:t>
            </a:r>
            <a:endParaRPr lang="ru-RU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U:\АДМИНИСТРАЦИЯ ПОСЕЛКА\ФОТО\2020\1. Январь\03.01.20 Веселые старты ТОС\IMG_27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032448" cy="281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U:\АДМИНИСТРАЦИЯ ПОСЕЛКА\ФОТО\2020\1. Январь\03.01.20 Веселые старты ТОС\IMG_2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4176464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U:\АДМИНИСТРАЦИЯ ПОСЕЛКА\ФОТО\2020\1. Январь\03.01.20 Веселые старты ТОС\IMG_2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05064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  <a:t>Деятельность ТОС «Октябрьский»  в 2020 году</a:t>
            </a:r>
            <a:br>
              <a:rPr lang="ru-RU" sz="3200" dirty="0" smtClean="0">
                <a:solidFill>
                  <a:srgbClr val="FFFF00"/>
                </a:solidFill>
                <a:effectLst/>
                <a:latin typeface="Monotype Corsiva" pitchFamily="66" charset="0"/>
              </a:rPr>
            </a:br>
            <a:endParaRPr lang="ru-RU" sz="32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rmAutofit fontScale="55000" lnSpcReduction="20000"/>
          </a:bodyPr>
          <a:lstStyle/>
          <a:p>
            <a:pPr marL="0" indent="361950" algn="just"/>
            <a:r>
              <a:rPr lang="ru-RU" sz="4000" dirty="0" smtClean="0"/>
              <a:t>В феврале месяце 2020 года организовано проведение подготовительной работы по встрече на территории представителей Законодательного собрания Красноярского края с посещением территорий ТОС городского поселка и участие в координационном совете. Проведено отчётное собрание с комитетами ТОС, на котором были обсуждены вопросы организации взаимодействия.  </a:t>
            </a:r>
          </a:p>
          <a:p>
            <a:pPr marL="0" indent="361950" algn="just"/>
            <a:r>
              <a:rPr lang="ru-RU" sz="4000" dirty="0" smtClean="0"/>
              <a:t>Присутствующим был представлен отчет о проделанной работе администрации </a:t>
            </a:r>
            <a:r>
              <a:rPr lang="ru-RU" sz="4000" dirty="0" err="1" smtClean="0"/>
              <a:t>гп</a:t>
            </a:r>
            <a:r>
              <a:rPr lang="ru-RU" sz="4000" dirty="0" smtClean="0"/>
              <a:t> Северо-Енисейский по формированию модели эффективного взаимодействия с ТОС </a:t>
            </a:r>
            <a:r>
              <a:rPr lang="ru-RU" sz="4000" dirty="0" err="1" smtClean="0"/>
              <a:t>гп</a:t>
            </a:r>
            <a:r>
              <a:rPr lang="ru-RU" sz="4000" dirty="0" smtClean="0"/>
              <a:t> Северо-Енисейский по итогам работы за 2019 год, даны разъяснения о  перспективах реализации в 2020 году инициатив ТОС </a:t>
            </a:r>
            <a:r>
              <a:rPr lang="ru-RU" sz="4000" dirty="0" err="1" smtClean="0"/>
              <a:t>гп</a:t>
            </a:r>
            <a:r>
              <a:rPr lang="ru-RU" sz="4000" dirty="0" smtClean="0"/>
              <a:t> Северо-Енисейский, также была проведена подготовительная работа с коллективами ТОС к встрече с представителями Законодательного собрания Красноярского края, принятие участие в заседании Совета.</a:t>
            </a:r>
          </a:p>
          <a:p>
            <a:pPr marL="0" indent="361950" algn="just"/>
            <a:r>
              <a:rPr lang="ru-RU" sz="4000" dirty="0" smtClean="0"/>
              <a:t>Одним из коллективов к встрече к встрече с представителями Законодательного собрания Красноярского края был избран ТОС «Октябрьский»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\\FILES-SERVER\Shares_Folder$\АДМИНИСТРАЦИЯ ПОСЕЛКА\ФОТО\2020\2. Февраль\12.02.2020 совещание с ТОС\IMG_30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46085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\\FILES-SERVER\Shares_Folder$\АДМИНИСТРАЦИЯ ПОСЕЛКА\ТОС\25.02.2020 посещение зак собранием, главами территорий ТОС\IMG_29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525658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FILES-SERVER\Shares_Folder$\АДМИНИСТРАЦИЯ ПОСЕЛКА\ТОС\25.02.2020 посещение зак собранием, главами территорий ТОС\IMG_28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544" y="1484784"/>
            <a:ext cx="4104456" cy="286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>
            <a:normAutofit/>
          </a:bodyPr>
          <a:lstStyle/>
          <a:p>
            <a:pPr marL="0" indent="180975" algn="just"/>
            <a:r>
              <a:rPr lang="ru-RU" sz="2400" dirty="0" smtClean="0"/>
              <a:t>В марте месяце 2020 года организован и проведен конкурс среди ТОС </a:t>
            </a:r>
            <a:r>
              <a:rPr lang="ru-RU" sz="2400" dirty="0" err="1" smtClean="0"/>
              <a:t>гп</a:t>
            </a:r>
            <a:r>
              <a:rPr lang="ru-RU" sz="2400" dirty="0" smtClean="0"/>
              <a:t> Северо-Енисейский «Лучший ТОС – 2019 года». В конкурсе приняло участие 5 коллективов ТОС: «Нагорный», «Северное сияние», «Октябрьский», «Радуга», «</a:t>
            </a:r>
            <a:r>
              <a:rPr lang="ru-RU" sz="2400" dirty="0" err="1" smtClean="0"/>
              <a:t>Взлетка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Рисунок 3" descr="\\FILES-SERVER\Shares_Folder$\АДМИНИСТРАЦИЯ ПОСЕЛКА\ФОТО\2020\4. Апрель\21.04.20 награждение Лучший ТОС 2019\IMG_35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04864"/>
            <a:ext cx="6192688" cy="406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517632" cy="64087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Участие во Всероссийской акции «Окна Победы» посвященной 75-летию Победы в Великой Отечественной войне 1941-1945 годов.</a:t>
            </a: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Участие в акции «Окна России», посвящённой Дню России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1"/>
            <a:ext cx="579347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05064"/>
            <a:ext cx="568863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/>
          <a:lstStyle/>
          <a:p>
            <a:pPr marL="0" indent="266700" algn="just"/>
            <a:r>
              <a:rPr lang="ru-RU" sz="2400" dirty="0" smtClean="0"/>
              <a:t>ТОС «Октябрьский» реализовал проект «Информационный уголок Октябрьский» стоимость проекта составила 79 780 рублей 60 копеек, сумма </a:t>
            </a:r>
            <a:r>
              <a:rPr lang="ru-RU" sz="2400" dirty="0" err="1" smtClean="0"/>
              <a:t>софинасирования</a:t>
            </a:r>
            <a:r>
              <a:rPr lang="ru-RU" sz="2400" dirty="0" smtClean="0"/>
              <a:t> проекта гражданами составила 10 000 рублей, что составляет 12,5 % от стоимости проекта.</a:t>
            </a:r>
          </a:p>
          <a:p>
            <a:endParaRPr lang="ru-RU" dirty="0"/>
          </a:p>
        </p:txBody>
      </p:sp>
      <p:pic>
        <p:nvPicPr>
          <p:cNvPr id="4" name="Рисунок 3" descr="U:\АДМИНИСТРАЦИЯ ПОСЕЛКА\ТОС\Октябрьский\Фото\13.09.2020 Проект Октябрьский\IMG_3031.JPG"/>
          <p:cNvPicPr/>
          <p:nvPr/>
        </p:nvPicPr>
        <p:blipFill>
          <a:blip r:embed="rId2" cstate="print"/>
          <a:srcRect l="22768" t="1034" r="17688"/>
          <a:stretch>
            <a:fillRect/>
          </a:stretch>
        </p:blipFill>
        <p:spPr bwMode="auto">
          <a:xfrm>
            <a:off x="2915816" y="2204864"/>
            <a:ext cx="367240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июне месяце 2018 года, жители улицы Октябрьская выступили с инициативой, в администрацию городского поселка Северо-Енисейский, о создании территориального общественного самоуправления на своей территории.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После сбора подписей инициативная группа жителей обратилась в районный Совет депутатов с предложением утвердить границы территории действия территориального общественного самоуправления (далее - ТОС).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Решением от 31.07.2018 года № 482-40 были утверждены границы территории, на которой планируется осуществление территориально общественного самоуправления в составе группы жилых домов по ул. Октябрьская.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06 сентября 2018 года на учредительном собрании жителей проживающих в границах ТОС был принят и утвержден Устав ТОС «Октябрьский».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640960" cy="1368152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  <a:t>Создание территориального </a:t>
            </a:r>
            <a:b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3600" cap="none" dirty="0" smtClean="0">
                <a:solidFill>
                  <a:srgbClr val="FFFF00"/>
                </a:solidFill>
                <a:latin typeface="Monotype Corsiva" pitchFamily="66" charset="0"/>
              </a:rPr>
              <a:t>общественного самоуправления</a:t>
            </a:r>
            <a:endParaRPr lang="ru-RU" sz="36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	</a:t>
            </a:r>
            <a:r>
              <a:rPr lang="ru-RU" sz="2400" dirty="0" smtClean="0"/>
              <a:t>Участие в двухмесячнике по благоустройству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 descr="\\FILES-SERVER\Shares_Folder$\АДМИНИСТРАЦИЯ ПОСЕЛКА\ТОС\Октябрьский\Фото\Субботник\IMG-20200504-WA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81642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\\FILES-SERVER\Shares_Folder$\АДМИНИСТРАЦИЯ ПОСЕЛКА\ТОС\Октябрьский\Фото\Субботник\IMG-20200504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248472" cy="400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182542"/>
            <a:ext cx="84249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Участие  в смотре-конкурсе «Новогодние фантазии». В номинации </a:t>
            </a:r>
            <a:r>
              <a:rPr lang="ru-RU" sz="2400" b="1" u="sng" dirty="0" smtClean="0"/>
              <a:t>«Лучший зимний двор многоквартирного/частного жилого дома»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ТОС «Октябрьский»  занял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первое место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U:\АДМИНИСТРАЦИЯ ПОСЕЛКА\НОВЫЙ ГОД\Новый год 2021\фото на сайт\IMG_6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3707904" cy="2520280"/>
          </a:xfrm>
          <a:prstGeom prst="rect">
            <a:avLst/>
          </a:prstGeom>
          <a:noFill/>
        </p:spPr>
      </p:pic>
      <p:pic>
        <p:nvPicPr>
          <p:cNvPr id="27651" name="Picture 3" descr="U:\АДМИНИСТРАЦИЯ ПОСЕЛКА\ФОТО\2020\12. Декабрь\16.12.20 приемка Новогодние фантазии\IMG_6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2816"/>
            <a:ext cx="3851920" cy="2567947"/>
          </a:xfrm>
          <a:prstGeom prst="rect">
            <a:avLst/>
          </a:prstGeom>
          <a:noFill/>
        </p:spPr>
      </p:pic>
      <p:pic>
        <p:nvPicPr>
          <p:cNvPr id="27652" name="Picture 4" descr="U:\АДМИНИСТРАЦИЯ ПОСЕЛКА\ФОТО\2020\12. Декабрь\16.12.20 приемка Новогодние фантазии\IMG_6937.JPG"/>
          <p:cNvPicPr>
            <a:picLocks noChangeAspect="1" noChangeArrowheads="1"/>
          </p:cNvPicPr>
          <p:nvPr/>
        </p:nvPicPr>
        <p:blipFill>
          <a:blip r:embed="rId4" cstate="print"/>
          <a:srcRect t="19288" b="12201"/>
          <a:stretch>
            <a:fillRect/>
          </a:stretch>
        </p:blipFill>
        <p:spPr bwMode="auto">
          <a:xfrm>
            <a:off x="1691680" y="4293096"/>
            <a:ext cx="6379824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U:\АДМИНИСТРАЦИЯ ПОСЕЛКА\ФОТО\2020\12. Декабрь\30.12.20 новогодние окна\IMG_7468.JPG"/>
          <p:cNvPicPr>
            <a:picLocks noChangeAspect="1" noChangeArrowheads="1"/>
          </p:cNvPicPr>
          <p:nvPr/>
        </p:nvPicPr>
        <p:blipFill>
          <a:blip r:embed="rId2" cstate="print"/>
          <a:srcRect l="22403" r="789" b="7682"/>
          <a:stretch>
            <a:fillRect/>
          </a:stretch>
        </p:blipFill>
        <p:spPr bwMode="auto">
          <a:xfrm>
            <a:off x="395536" y="764704"/>
            <a:ext cx="3456384" cy="2880320"/>
          </a:xfrm>
          <a:prstGeom prst="rect">
            <a:avLst/>
          </a:prstGeom>
          <a:noFill/>
        </p:spPr>
      </p:pic>
      <p:pic>
        <p:nvPicPr>
          <p:cNvPr id="34820" name="Picture 4" descr="U:\АДМИНИСТРАЦИЯ ПОСЕЛКА\ФОТО\2020\12. Декабрь\30.12.20 новогодние окна\IMG_7461.JPG"/>
          <p:cNvPicPr>
            <a:picLocks noChangeAspect="1" noChangeArrowheads="1"/>
          </p:cNvPicPr>
          <p:nvPr/>
        </p:nvPicPr>
        <p:blipFill>
          <a:blip r:embed="rId3" cstate="print"/>
          <a:srcRect r="5680" b="9549"/>
          <a:stretch>
            <a:fillRect/>
          </a:stretch>
        </p:blipFill>
        <p:spPr bwMode="auto">
          <a:xfrm>
            <a:off x="4716016" y="692696"/>
            <a:ext cx="4176464" cy="2952328"/>
          </a:xfrm>
          <a:prstGeom prst="rect">
            <a:avLst/>
          </a:prstGeom>
          <a:noFill/>
        </p:spPr>
      </p:pic>
      <p:pic>
        <p:nvPicPr>
          <p:cNvPr id="34819" name="Picture 3" descr="U:\АДМИНИСТРАЦИЯ ПОСЕЛКА\ФОТО\2020\12. Декабрь\30.12.20 новогодние окна\IMG_7470.JPG"/>
          <p:cNvPicPr>
            <a:picLocks noChangeAspect="1" noChangeArrowheads="1"/>
          </p:cNvPicPr>
          <p:nvPr/>
        </p:nvPicPr>
        <p:blipFill>
          <a:blip r:embed="rId4" cstate="print"/>
          <a:srcRect l="16260" r="7317"/>
          <a:stretch>
            <a:fillRect/>
          </a:stretch>
        </p:blipFill>
        <p:spPr bwMode="auto">
          <a:xfrm>
            <a:off x="395536" y="3717032"/>
            <a:ext cx="3456384" cy="2952328"/>
          </a:xfrm>
          <a:prstGeom prst="rect">
            <a:avLst/>
          </a:prstGeo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267744" y="188640"/>
            <a:ext cx="4586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Новогодние окна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3" name="Picture 7" descr="U:\АДМИНИСТРАЦИЯ ПОСЕЛКА\ФОТО\2020\12. Декабрь\30.12.20 новогодние окна\IMG_7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4176464" cy="2784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20688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ДЕЯТЕЛЬНОСТЬ ТЕРРИТОРИАЛЬНОГО ОБЩЕСТВЕННОГО САМОУПРАВЛЕНИЯ «ОКТЯБРЬСКИЙ» ЗА 2021 ГОД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4664"/>
            <a:ext cx="8287072" cy="19442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Комитет ТОС «Октябрьский» является активным участником, проводимых администрацией городского поселка Северо-Енисейский «круглых столов». В феврале  2021 года ТОС «Октябрьский» принял участие в отчётном собрании с комитетами ТОС, на котором администрация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Северо-Енисейский отчиталась о проделанной работе по формированию модели эффективного взаимодействия с ТОС  по итогам работы за 2020 год, даны разъяснения о  перспективах реализации в 2021 году инициатив ТОС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Северо-Енисейский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FILES-SERVER\Shares_Folder$\АДМИНИСТРАЦИЯ ПОСЕЛКА\ФОТО\2021\2. февраль\10.02.21 совещание с ТОС\IMG_7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67240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FILES-SERVER\Shares_Folder$\АДМИНИСТРАЦИЯ ПОСЕЛКА\ФОТО\2021\2. февраль\10.02.21 совещание с ТОС\IMG_7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68052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1207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В марте 2021 года участие и победа в  конкурсе среди ТОС </a:t>
            </a:r>
            <a:r>
              <a:rPr lang="ru-RU" sz="2400" dirty="0" err="1" smtClean="0">
                <a:solidFill>
                  <a:srgbClr val="FFFF00"/>
                </a:solidFill>
                <a:latin typeface="Monotype Corsiva" pitchFamily="66" charset="0"/>
              </a:rPr>
              <a:t>гп</a:t>
            </a: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 Северо-Енисейский «Лучший ТОС – 2020 года». председатель </a:t>
            </a:r>
            <a:r>
              <a:rPr lang="ru-RU" sz="2400" dirty="0" err="1" smtClean="0">
                <a:solidFill>
                  <a:srgbClr val="FFFF00"/>
                </a:solidFill>
                <a:latin typeface="Monotype Corsiva" pitchFamily="66" charset="0"/>
              </a:rPr>
              <a:t>Хохлунова</a:t>
            </a: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 Т.А., награждение которого состоялось 24.04.2021 года в РДК «Металлург» во время празднования Дня местного самоуправления. </a:t>
            </a:r>
          </a:p>
          <a:p>
            <a:r>
              <a:rPr lang="ru-RU" sz="2400" dirty="0" smtClean="0"/>
              <a:t> </a:t>
            </a:r>
          </a:p>
          <a:p>
            <a:pPr marL="0" indent="180975" algn="just"/>
            <a:endParaRPr lang="ru-RU" sz="2400" dirty="0"/>
          </a:p>
        </p:txBody>
      </p:sp>
      <p:pic>
        <p:nvPicPr>
          <p:cNvPr id="5" name="Рисунок 4" descr="\\FILES-SERVER\Shares_Folder$\АДМИНИСТРАЦИЯ ПОСЕЛКА\ФОТО\2021\4. Апрель\24.04.21 День местного самоуправления\IMG_36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04864"/>
            <a:ext cx="5940425" cy="396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FILES-SERVER\Shares_Folder$\АДМИНИСТРАЦИЯ ПОСЕЛКА\ФОТО\2021\5. Май\окна Победы\IMG_7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3240359" cy="309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FILES-SERVER\Shares_Folder$\АДМИНИСТРАЦИЯ ПОСЕЛКА\ФОТО\2021\5. Май\окна Победы\IMG_7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3843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11960" y="3244334"/>
            <a:ext cx="4032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Участие в акциях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«В моем окне Великий День Победы», «Поем двором»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\\FILES-SERVER\Shares_Folder$\АДМИНИСТРАЦИЯ ПОСЕЛКА\ФОТО\2021\5. Май\окна Победы\IMG_7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8640"/>
            <a:ext cx="5040560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	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Жители ТОС «Октябрьский» принимают активное участие в </a:t>
            </a:r>
            <a:r>
              <a:rPr lang="ru-RU" sz="3200" dirty="0" err="1" smtClean="0">
                <a:solidFill>
                  <a:srgbClr val="FFFF00"/>
                </a:solidFill>
                <a:latin typeface="Monotype Corsiva" pitchFamily="66" charset="0"/>
              </a:rPr>
              <a:t>общерайонных</a:t>
            </a:r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 субботниках.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\\FILES-SERVER\Shares_Folder$\АДМИНИСТРАЦИЯ ПОСЕЛКА\ТОС\Октябрьский\Фото\Субботник\IMG-20200504-WA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81642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\\FILES-SERVER\Shares_Folder$\АДМИНИСТРАЦИЯ ПОСЕЛКА\ТОС\Октябрьский\Фото\Субботник\IMG-20200504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84784"/>
            <a:ext cx="4248472" cy="400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720"/>
          </a:xfrm>
        </p:spPr>
        <p:txBody>
          <a:bodyPr/>
          <a:lstStyle/>
          <a:p>
            <a:pPr marL="0" indent="266700" algn="just"/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Реализация инициативного проекта  «Чистая Улица</a:t>
            </a:r>
          </a:p>
          <a:p>
            <a:pPr marL="0" indent="266700" algn="just"/>
            <a:r>
              <a:rPr lang="ru-RU" sz="2000" dirty="0" smtClean="0"/>
              <a:t>ТОС «Октябрьский» реализовал инициативный проект «Чистая улица». Общая сумма проекта составила 85210,80 рублей, сумма безвозмездных поступлений от физических лиц (жителей составила 8 521,80 рублей. В результате реализации проекта установлено 18 мобильных контейнеров, на 240 литров каждый, что решает проблему с растаскиванием мусора безнадзорными животными по территории улицы.</a:t>
            </a:r>
          </a:p>
          <a:p>
            <a:endParaRPr lang="ru-RU" dirty="0"/>
          </a:p>
        </p:txBody>
      </p:sp>
      <p:pic>
        <p:nvPicPr>
          <p:cNvPr id="5" name="Рисунок 4" descr="C:\Users\MAV\AppData\Local\Microsoft\Windows\Temporary Internet Files\Content.Word\1630385667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924944"/>
            <a:ext cx="3312368" cy="380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\\FILES-SERVER\Shares_Folder$\АДМИНИСТРАЦИЯ ПОСЕЛКА\ФОТО\2021\8. Август\30.08.21 приемка проектов ТОС\1630371369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52936"/>
            <a:ext cx="4320480" cy="376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11560" y="4033"/>
            <a:ext cx="82089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Участие  в смотре-конкурсе «Новогодние фантазии». В номинации </a:t>
            </a:r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«Лучшая снежная фигура»</a:t>
            </a:r>
            <a:r>
              <a:rPr kumimoji="0" lang="ru-RU" sz="2800" b="0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ТОС «Октябрьский»  занял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первое место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В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 номинации «Лучший зимний двор многоквартирного/частного жилого дома» семья Пономаренко ТОС Октябрьский заняла </a:t>
            </a:r>
            <a:r>
              <a:rPr lang="en-US" sz="2800" dirty="0" smtClean="0">
                <a:solidFill>
                  <a:srgbClr val="FFFF00"/>
                </a:solidFill>
                <a:latin typeface="Monotype Corsiva" pitchFamily="66" charset="0"/>
              </a:rPr>
              <a:t>II </a:t>
            </a:r>
            <a:r>
              <a:rPr lang="ru-RU" sz="2800" dirty="0" smtClean="0">
                <a:solidFill>
                  <a:srgbClr val="FFFF00"/>
                </a:solidFill>
                <a:latin typeface="Monotype Corsiva" pitchFamily="66" charset="0"/>
              </a:rPr>
              <a:t>место. В номинации  «Открытие года» за творческий подход в оформлении детской игровой площадки – победил  ТОС «Октябрьский».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 descr="\\FILES-SERVER\Shares_Folder$\АДМИНИСТРАЦИЯ ПОСЕЛКА\ФОТО\2021\12. Декабрь\16.12.21 приемка конкурса\20211215_1451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396043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IMG-20211227-WA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008"/>
            <a:ext cx="4788024" cy="280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Учредительное </a:t>
            </a: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собрание </a:t>
            </a:r>
            <a:r>
              <a:rPr lang="ru-RU" sz="44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ж</a:t>
            </a: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ителей </a:t>
            </a:r>
            <a:b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</a:br>
            <a:r>
              <a:rPr lang="ru-RU" sz="4400" b="1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улицы Октябрьская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3" descr="IMG_20180829_1923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26519"/>
            <a:ext cx="6048672" cy="433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smtClean="0">
                <a:solidFill>
                  <a:srgbClr val="FFFF00"/>
                </a:solidFill>
                <a:latin typeface="Monotype Corsiva" pitchFamily="66" charset="0"/>
              </a:rPr>
              <a:t> Церемония награждения победителей  смотра-конкурса  «Новогодние фантазии»  на поселковом «Голубом огоньке»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6" descr="\\FILES-SERVER\Shares_Folder$\АДМИНИСТРАЦИЯ ПОСЕЛКА\ФОТО\2021\12. Декабрь\24.12.2021 Голубой огонек\IMG_8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3096344" cy="2736304"/>
          </a:xfrm>
          <a:prstGeom prst="rect">
            <a:avLst/>
          </a:prstGeom>
          <a:noFill/>
        </p:spPr>
      </p:pic>
      <p:pic>
        <p:nvPicPr>
          <p:cNvPr id="5" name="Picture 5" descr="\\FILES-SERVER\Shares_Folder$\АДМИНИСТРАЦИЯ ПОСЕЛКА\ФОТО\2021\12. Декабрь\24.12.2021 Голубой огонек\IMG_8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61048"/>
            <a:ext cx="3096344" cy="2808312"/>
          </a:xfrm>
          <a:prstGeom prst="rect">
            <a:avLst/>
          </a:prstGeom>
          <a:noFill/>
        </p:spPr>
      </p:pic>
      <p:pic>
        <p:nvPicPr>
          <p:cNvPr id="3074" name="Picture 2" descr="\\FILES-SERVER\Shares_Folder$\АДМИНИСТРАЦИЯ ПОСЕЛКА\ФОТО\2021\12. Декабрь\24.12.2021 Голубой огонек\IMG_8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388843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936104"/>
          </a:xfrm>
        </p:spPr>
        <p:txBody>
          <a:bodyPr>
            <a:normAutofit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Устав и определение границ территориального общественного самоуправления «Октябрьский»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  <p:pic>
        <p:nvPicPr>
          <p:cNvPr id="6" name="Picture 3" descr="C:\Users\MIN\Desktop\Новый точечный рисунок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032448" cy="490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U:\ОТДЕЛ ЭКОНОМИЧЕСКОГО АНАЛИЗА\КОНКУРСЫ\КОНКУРСЫ 2019\лучшая практика ТОС\конкурс\Устав ТОС Октяб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888432" cy="488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7920552" cy="33843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</a:rPr>
              <a:t>Структура органов территориального общественного управления</a:t>
            </a:r>
          </a:p>
          <a:p>
            <a:pPr algn="just"/>
            <a:endParaRPr lang="ru-RU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Высший орган управления ТОС «Октябрьский» - собрание граждан.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Председатель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Хохлунова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Татьяна Александровна.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61048"/>
            <a:ext cx="79208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Первый заместитель председателя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Кравцова Анна Александровна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заместитель председателя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Виталева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Светлана Николаевна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5805264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общего собрания жильцов ТОС. Протокол переизбрания комитета от 22.09.2020г.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828707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cap="none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Основные направления деятельности территориального общественного самоуправления «Октябрьский»</a:t>
            </a:r>
            <a:endParaRPr lang="ru-RU" sz="3000" cap="none" dirty="0">
              <a:solidFill>
                <a:srgbClr val="FFFF0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1196752"/>
            <a:ext cx="8712968" cy="540060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1) привлечение населения к участию на добровольной основе в мероприятиях по санитарной очистке, благоустройству и озеленению в границах территории ТОС;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2) содействие соответствующим организациям, управляющим жилищным фондом, предоставляющим коммунальные услуги, в улучшении качества содержания жилищного фонда, в проведении мероприятий, направленных на снижение потерь тепловой, электрической энергии, воды;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3) сбор, обобщение предложений населения по формированию планов социально-экономического развития территорий, на которых осуществляется ТОС, направление их через главу администрации городского поселка Северо-Енисейский в администрацию Северо-Енисейского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4) организация и проведение информационно-разъяснительной работы с населением, проживающим в границах осуществления ТОС, участие в проведении опросов в целях изучения общественного мнения;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5) содействие в организации взаимодействия органов государственной власти и органов местного самоуправления с жителями </a:t>
            </a:r>
            <a:r>
              <a:rPr kumimoji="0" lang="ru-RU" sz="120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гп</a:t>
            </a: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Северо-Енисейский;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6) содействие в проведении мероприятий по предупреждению правонарушений, охране общественного порядка, обеспечению пожарной безопасности;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7) разработка и внесение в органы государственной власти и органы местного самоуправления предложений по вопросам обеспечения жителей </a:t>
            </a:r>
            <a:r>
              <a:rPr kumimoji="0" lang="ru-RU" sz="120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гп</a:t>
            </a: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Северо-Енисейский питьевой водой, услугами связи, общественного питания, торговли, бытового и транспортного обслуживания и другим вопросам местного значения;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8) подготовка и внесение в органы государственной власти и органы местного самоуправления предложений по созданию условий для организации досуга, массового отдыха граждан, привлечение на добровольной основе населения соответствующей территории к участию в организуемых культурно-массовых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9) внесение предложений по созданию условий для развития на соответствующей территории массовой физической культуры и спорта, привлечение на добровольной основе населения соответствующей территории к участию в организуемых спортивных мероприятиях;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10) подготовка проектов муниципальных правовых актов и внесение их на рассмотрение должностных лиц и органов местного самоуправления района;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11) участие в решении других вопросов в соответствии с действующим законодательством.</a:t>
            </a:r>
          </a:p>
          <a:p>
            <a:pPr marL="0" marR="4572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8215064" cy="5760640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864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Инициатива жителей ТОС «Октябрьский»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Monotype Corsiva" pitchFamily="66" charset="0"/>
                <a:cs typeface="Aparajita" pitchFamily="34" charset="0"/>
              </a:rPr>
              <a:t>от начала до конца</a:t>
            </a:r>
            <a:endParaRPr lang="ru-RU" sz="3200" dirty="0"/>
          </a:p>
        </p:txBody>
      </p:sp>
      <p:pic>
        <p:nvPicPr>
          <p:cNvPr id="6" name="Picture 7" descr="U:\АДМИНИСТРАЦИЯ ПОСЕЛКА\ФОТО\2018\7. Июль\04.07.18 доп свалки\IMG_5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885868" cy="33628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8" descr="U:\АДМИНИСТРАЦИЯ ПОСЕЛКА\ФОТО\2018\8. Август\08.08.18 уборка свалки по Октябрьской\IMG_1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24609"/>
            <a:ext cx="4176464" cy="323339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580112" y="1484784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Aparajita" pitchFamily="34" charset="0"/>
              </a:rPr>
              <a:t>Не благоустроенная территория в границах территории ТОС «Октябрьский»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725144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Aparajita" pitchFamily="34" charset="0"/>
              </a:rPr>
              <a:t>Проведена подготовительная работа по зачистке территории ТОС «Октябрьский»</a:t>
            </a:r>
            <a:endParaRPr lang="ru-RU" sz="2000" dirty="0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860032" y="1988840"/>
            <a:ext cx="76238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707904" y="5085184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:\АДМИНИСТРАЦИЯ ПОСЕЛКА\ФОТО\2018\8. Август\16.08.18 установка МАФ по ул. октябрьская\IMG_2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08446" cy="3006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U:\АДМИНИСТРАЦИЯ ПОСЕЛКА\ФОТО\2018\9. Сентябрь\02.09.18 Субботник Октябрьская\DSC06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89040"/>
            <a:ext cx="3960440" cy="24923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1" descr="U:\АДМИНИСТРАЦИЯ ПОСЕЛКА\ФОТО\2018\9. Сентябрь\02.09.18 Субботник Октябрьская\DSC06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42446" cy="30311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1560" y="3140968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cs typeface="Aparajita" pitchFamily="34" charset="0"/>
              </a:rPr>
              <a:t>Установка МАФ на подготовленной территории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314096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cs typeface="Aparajita" pitchFamily="34" charset="0"/>
              </a:rPr>
              <a:t>Проведение жителями субботника по санитарной очистке территории от мусора</a:t>
            </a:r>
            <a:endParaRPr lang="ru-RU" sz="1600" dirty="0"/>
          </a:p>
        </p:txBody>
      </p:sp>
      <p:pic>
        <p:nvPicPr>
          <p:cNvPr id="11" name="Picture 11" descr="U:\АДМИНИСТРАЦИЯ ПОСЕЛКА\ФОТО\2018\9. Сентябрь\02.09.18 Субботник Октябрьская\DSC06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6408" y="341040"/>
            <a:ext cx="4342446" cy="30311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27784" y="6273225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cs typeface="Aparajita" pitchFamily="34" charset="0"/>
              </a:rPr>
              <a:t>Отсыпка участка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8431088" cy="208823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  <a:t>Реализация проекта по благоустройству детской игровой площадки «Малышам-карандашам»  в рамках  краевого конкурса проектов </a:t>
            </a:r>
            <a:b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  <a:t>«Жители – за чистоту и благоустройство!» </a:t>
            </a:r>
            <a:b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800" cap="none" dirty="0" smtClean="0">
                <a:solidFill>
                  <a:srgbClr val="FFFF00"/>
                </a:solidFill>
                <a:latin typeface="Monotype Corsiva" pitchFamily="66" charset="0"/>
              </a:rPr>
              <a:t>ТОС «Октябрьский», 2019 год</a:t>
            </a:r>
            <a:endParaRPr lang="ru-RU" sz="2800" cap="none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U:\АДМИНИСТРАЦИЯ ПОСЕЛКА\ФОТО\2019\12. Декабрь\08.12.19 ДИП по ул. Октябрьская Малышам карандашам\IMG_6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4392488" cy="32403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Рисунок 5" descr="U:\АДМИНИСТРАЦИЯ ПОСЕЛКА\ФОТО\2019\12. Декабрь\08.12.19 ДИП по ул. Октябрьская Малышам карандашам\IMG_67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248472" cy="32403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</TotalTime>
  <Words>1135</Words>
  <Application>Microsoft Office PowerPoint</Application>
  <PresentationFormat>Экран (4:3)</PresentationFormat>
  <Paragraphs>83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 Территориальное общественное самоуправление «Октябрьский»</vt:lpstr>
      <vt:lpstr>Создание территориального  общественного самоуправления</vt:lpstr>
      <vt:lpstr>      Учредительное собрание жителей  улицы Октябрьская</vt:lpstr>
      <vt:lpstr>Устав и определение границ территориального общественного самоуправления «Октябрьский»</vt:lpstr>
      <vt:lpstr>Слайд 5</vt:lpstr>
      <vt:lpstr>Основные направления деятельности территориального общественного самоуправления «Октябрьский»</vt:lpstr>
      <vt:lpstr>Слайд 7</vt:lpstr>
      <vt:lpstr>Слайд 8</vt:lpstr>
      <vt:lpstr>Реализация проекта по благоустройству детской игровой площадки «Малышам-карандашам»  в рамках  краевого конкурса проектов  «Жители – за чистоту и благоустройство!»  ТОС «Октябрьский», 2019 год</vt:lpstr>
      <vt:lpstr>Жители  проживающие на территории ТОС «Октябрьский» активно занимаются развитием личных подсобных хозяйств, выращивают огородные культуры</vt:lpstr>
      <vt:lpstr>Слайд 11</vt:lpstr>
      <vt:lpstr>Слайд 12</vt:lpstr>
      <vt:lpstr>Церемония награждения победителей  конкурсов по благоустройству на поселковом «Голубом огоньке»</vt:lpstr>
      <vt:lpstr>Слайд 14</vt:lpstr>
      <vt:lpstr>Деятельность ТОС «Октябрьский»  в 2020 году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     Церемония награждения победителей  смотра-конкурса  «Новогодние фантазии»  на поселковом «Голубом огоньке»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Матюшенко Анна Витальевна</dc:creator>
  <cp:lastModifiedBy>CAV</cp:lastModifiedBy>
  <cp:revision>94</cp:revision>
  <dcterms:created xsi:type="dcterms:W3CDTF">2020-02-07T02:40:26Z</dcterms:created>
  <dcterms:modified xsi:type="dcterms:W3CDTF">2022-01-28T02:14:06Z</dcterms:modified>
</cp:coreProperties>
</file>