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09F7"/>
    <a:srgbClr val="00FF00"/>
    <a:srgbClr val="E79603"/>
    <a:srgbClr val="E15B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020" y="-1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00050" y="1828800"/>
            <a:ext cx="5888736" cy="24384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00050" y="4304715"/>
            <a:ext cx="5891022" cy="23368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1219202"/>
            <a:ext cx="1543050" cy="6949017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1219202"/>
            <a:ext cx="4514850" cy="6949017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764" y="1755648"/>
            <a:ext cx="5829300" cy="1816608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7764" y="3606219"/>
            <a:ext cx="5829300" cy="2012949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473664"/>
            <a:ext cx="3030141" cy="879136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483769" y="2479677"/>
            <a:ext cx="3031331" cy="873124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42900" y="3352800"/>
            <a:ext cx="303014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3352800"/>
            <a:ext cx="303133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229350" cy="1524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685803"/>
            <a:ext cx="2057400" cy="154940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4350" y="2235200"/>
            <a:ext cx="2057400" cy="6096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681287" y="2235200"/>
            <a:ext cx="3833813" cy="6096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2374315" y="1477436"/>
            <a:ext cx="3943350" cy="54864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6003101" y="7146359"/>
            <a:ext cx="116586" cy="207264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69329"/>
            <a:ext cx="1659636" cy="211016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771713"/>
            <a:ext cx="1657350" cy="290576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057900" y="8475134"/>
            <a:ext cx="457200" cy="486833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2614345" y="1599356"/>
            <a:ext cx="3463290" cy="524256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7144" y="7755467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3286125" y="8293101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7144" y="-9525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3286125" y="-9525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342900" y="2580640"/>
            <a:ext cx="6172200" cy="5852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000250" y="8475134"/>
            <a:ext cx="25146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5943600" y="8475134"/>
            <a:ext cx="5715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4263" y="269877"/>
            <a:ext cx="6885411" cy="865632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68760" y="179512"/>
            <a:ext cx="4358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Северо-Енисейского района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0888" y="8559225"/>
            <a:ext cx="2275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tabLst>
                <a:tab pos="2395538" algn="l"/>
              </a:tabLst>
            </a:pPr>
            <a:r>
              <a:rPr lang="ru-RU" altLang="ru-RU" sz="1400" b="1" dirty="0" smtClean="0">
                <a:solidFill>
                  <a:schemeClr val="bg1"/>
                </a:solidFill>
                <a:latin typeface="Times New Roman" pitchFamily="18" charset="0"/>
              </a:rPr>
              <a:t>гп</a:t>
            </a:r>
            <a:r>
              <a:rPr lang="ru-RU" altLang="ru-RU" sz="1600" b="1" dirty="0" smtClean="0">
                <a:solidFill>
                  <a:schemeClr val="bg1"/>
                </a:solidFill>
                <a:latin typeface="Times New Roman" pitchFamily="18" charset="0"/>
              </a:rPr>
              <a:t> Северо-Енисейский</a:t>
            </a:r>
            <a:endParaRPr lang="ru-RU" altLang="ru-RU" sz="500" dirty="0" smtClean="0">
              <a:solidFill>
                <a:schemeClr val="bg1"/>
              </a:solidFill>
            </a:endParaRPr>
          </a:p>
          <a:p>
            <a:pPr algn="ctr">
              <a:tabLst>
                <a:tab pos="2395538" algn="l"/>
              </a:tabLst>
            </a:pPr>
            <a:r>
              <a:rPr lang="ru-RU" altLang="ru-RU" sz="1600" b="1" smtClean="0">
                <a:solidFill>
                  <a:schemeClr val="bg1"/>
                </a:solidFill>
                <a:latin typeface="Times New Roman" pitchFamily="18" charset="0"/>
              </a:rPr>
              <a:t>2020 </a:t>
            </a:r>
            <a:r>
              <a:rPr lang="ru-RU" altLang="ru-RU" sz="1600" b="1" dirty="0" smtClean="0">
                <a:solidFill>
                  <a:schemeClr val="bg1"/>
                </a:solidFill>
                <a:latin typeface="Times New Roman" pitchFamily="18" charset="0"/>
              </a:rPr>
              <a:t>год</a:t>
            </a:r>
            <a:endParaRPr lang="ru-RU" altLang="ru-RU" sz="16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64904" y="3635896"/>
            <a:ext cx="42930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Информация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реализации национального проекта «Демография» </a:t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территории Северо-Енисейского района за  </a:t>
            </a:r>
            <a:r>
              <a:rPr lang="ru-RU" sz="2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2019 год</a:t>
            </a:r>
          </a:p>
          <a:p>
            <a:pPr algn="ctr"/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C:\Users\KKO\Desktop\malys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640" y="827584"/>
            <a:ext cx="345638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IRF\Desktop\Фото для проектов\2019\175 лет золотодобычи в Северной тайге 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3072" y="827584"/>
            <a:ext cx="3784928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IRF\Desktop\Фото для проектов\2019\175 лет золотодобычи в Северной тайге 10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640" y="5508104"/>
            <a:ext cx="3744416" cy="2840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C:\Users\KKO\Desktop\adb59e81092a8660eb5e973677e58e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4984" y="5508104"/>
            <a:ext cx="3573016" cy="2826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\\FILES-SERVER\Shares_Folder$\ОТДЕЛ ЭКОНОМИЧЕСКОГО АНАЛИЗА\НАЦ ПРОЕКТ\ОТЧЕТЫ 2019 год\1 Полугодие 2019\Демограф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419872"/>
            <a:ext cx="263691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172</TotalTime>
  <Words>15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Поток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Цветущий поселок Брянка  Северо-Енисейского района  Работа с населением по благоустройству территории  за 2017год и 9 месяцев 2018 года (Фотоальбом) </dc:title>
  <dc:creator>Шокало Светлана Александровна</dc:creator>
  <cp:lastModifiedBy>SMA</cp:lastModifiedBy>
  <cp:revision>49</cp:revision>
  <dcterms:created xsi:type="dcterms:W3CDTF">2018-10-05T05:18:14Z</dcterms:created>
  <dcterms:modified xsi:type="dcterms:W3CDTF">2020-02-12T10:37:58Z</dcterms:modified>
</cp:coreProperties>
</file>