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0" r:id="rId2"/>
    <p:sldId id="299" r:id="rId3"/>
    <p:sldId id="302" r:id="rId4"/>
    <p:sldId id="258" r:id="rId5"/>
    <p:sldId id="301" r:id="rId6"/>
    <p:sldId id="259" r:id="rId7"/>
    <p:sldId id="305" r:id="rId8"/>
    <p:sldId id="303" r:id="rId9"/>
    <p:sldId id="30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6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oleObject" Target="../embeddings/____________Microsoft_Office_PowerPoint_97-20031.pp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_______Microsoft_Office_PowerPoint_97-20033.ppt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____________Microsoft_Office_PowerPoint_97-20034.ppt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____________Microsoft_Office_PowerPoint_97-20035.ppt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89248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depositphotos_284429596-stock-photo-close-up-of-nature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404664"/>
            <a:ext cx="8147248" cy="1944216"/>
          </a:xfrm>
        </p:spPr>
        <p:txBody>
          <a:bodyPr>
            <a:noAutofit/>
          </a:bodyPr>
          <a:lstStyle/>
          <a:p>
            <a:pPr algn="ctr"/>
            <a:r>
              <a:rPr lang="ru-RU" sz="4400" dirty="0" err="1" smtClean="0">
                <a:solidFill>
                  <a:srgbClr val="FF0000"/>
                </a:solidFill>
              </a:rPr>
              <a:t>ТОСы</a:t>
            </a:r>
            <a:r>
              <a:rPr lang="ru-RU" sz="4400" dirty="0" smtClean="0">
                <a:solidFill>
                  <a:srgbClr val="FF0000"/>
                </a:solidFill>
              </a:rPr>
              <a:t> В КРАСКАХ ЛЕТА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</a:rPr>
              <a:t>гп</a:t>
            </a:r>
            <a:r>
              <a:rPr lang="ru-RU" sz="4400" dirty="0" smtClean="0">
                <a:solidFill>
                  <a:srgbClr val="FF0000"/>
                </a:solidFill>
              </a:rPr>
              <a:t> Северо-Енисейский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564904"/>
            <a:ext cx="8752047" cy="404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positphotos_284429596-stock-photo-close-up-of-nature-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6"/>
            <a:ext cx="835292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В августе подведены итоги смотра-конкурса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Благоустройство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забота общая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Традиционно активное участие в смотре конкурсе приняли территории общественного самоуправления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гпСеверо-Енисейский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конкурсе приняли участие представители 8 ТОС, в том числе ТОС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Сорокпяточка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Бархатцы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Нагорный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Октябрьский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Радуга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Верхний хуторок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Взлетка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Кедр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  номинации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Двор образцового содержания многоквартирного дома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победу одержали жители ТОС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Сорокпяточка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председатель Дьякова Татьяна Александровна, в номинации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Двор образцового содержания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жителей частного сектора 1 место заняла жительница ТОС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Взлетка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Тимошина Наталья Анатольевна.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номинации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Цветущий палисадник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второе место досталось ТОС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Радуга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председатель Калинина Ольга Николаевна.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номинации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Лучший цветник/клумба общественного пространства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место у ТОС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Верхний хуторок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председатель Башкатова Дарья Владимировна, 3 место у ТОС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Нагорный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 -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председатель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Салаходинова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Светлана Анатольевна.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Призеры смотра-конкурса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Благоустройство 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забота общая</a:t>
            </a:r>
            <a:r>
              <a:rPr lang="ru-RU" sz="20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получили дипломы и денежные премии.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positphotos_284429596-stock-photo-close-up-of-nature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08503" cy="6858000"/>
          </a:xfrm>
          <a:prstGeom prst="rect">
            <a:avLst/>
          </a:prstGeom>
        </p:spPr>
      </p:pic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395536" y="404664"/>
          <a:ext cx="3115185" cy="4500352"/>
        </p:xfrm>
        <a:graphic>
          <a:graphicData uri="http://schemas.openxmlformats.org/presentationml/2006/ole">
            <p:oleObj spid="_x0000_s27649" name="Презентация" r:id="rId4" imgW="3427449" imgH="4951527" progId="PowerPoint.Show.8">
              <p:embed/>
            </p:oleObj>
          </a:graphicData>
        </a:graphic>
      </p:graphicFrame>
      <p:pic>
        <p:nvPicPr>
          <p:cNvPr id="27650" name="Picture 2" descr="U:\АДМИНИСТРАЦИЯ ПОСЕЛКА\ФОТО\2021\8. Август\30.08.21 приемка проектов ТОС\1630385667783.jpg"/>
          <p:cNvPicPr>
            <a:picLocks noChangeAspect="1" noChangeArrowheads="1"/>
          </p:cNvPicPr>
          <p:nvPr/>
        </p:nvPicPr>
        <p:blipFill>
          <a:blip r:embed="rId5" cstate="print"/>
          <a:srcRect b="14005"/>
          <a:stretch>
            <a:fillRect/>
          </a:stretch>
        </p:blipFill>
        <p:spPr bwMode="auto">
          <a:xfrm>
            <a:off x="3995936" y="332655"/>
            <a:ext cx="4104456" cy="6120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positphotos_284429596-stock-photo-close-up-of-nature-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503" cy="6858000"/>
          </a:xfrm>
          <a:prstGeom prst="rect">
            <a:avLst/>
          </a:prstGeom>
        </p:spPr>
      </p:pic>
      <p:pic>
        <p:nvPicPr>
          <p:cNvPr id="102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4664"/>
            <a:ext cx="6768752" cy="314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U:\АДМИНИСТРАЦИЯ ПОСЕЛКА\ФОТО\2021\8. Август\11.08.21 приемка конкурса по благоустройству\IMG-20210816-WA0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573016"/>
            <a:ext cx="6768752" cy="3045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positphotos_284429596-stock-photo-close-up-of-nature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08503" cy="6858000"/>
          </a:xfrm>
          <a:prstGeom prst="rect">
            <a:avLst/>
          </a:prstGeom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8675" name="Picture 3" descr="U:\АДМИНИСТРАЦИЯ ПОСЕЛКА\ФОТО\2021\8. Август\11.08.21 приемка конкурса по благоустройству\Новая папка\IMG-20210810-WA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32656"/>
            <a:ext cx="2193708" cy="2924944"/>
          </a:xfrm>
          <a:prstGeom prst="rect">
            <a:avLst/>
          </a:prstGeom>
          <a:noFill/>
        </p:spPr>
      </p:pic>
      <p:pic>
        <p:nvPicPr>
          <p:cNvPr id="28676" name="Picture 4" descr="U:\АДМИНИСТРАЦИЯ ПОСЕЛКА\ФОТО\2021\8. Август\11.08.21 приемка конкурса по благоустройству\Новая папка\IMG-20210810-WA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933056"/>
            <a:ext cx="2067694" cy="2756926"/>
          </a:xfrm>
          <a:prstGeom prst="rect">
            <a:avLst/>
          </a:prstGeom>
          <a:noFill/>
        </p:spPr>
      </p:pic>
      <p:pic>
        <p:nvPicPr>
          <p:cNvPr id="28677" name="Picture 5" descr="U:\АДМИНИСТРАЦИЯ ПОСЕЛКА\ФОТО\2021\8. Август\11.08.21 приемка конкурса по благоустройству\Новая папка\IMG-20210810-WA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50" y="404664"/>
            <a:ext cx="4659982" cy="6213309"/>
          </a:xfrm>
          <a:prstGeom prst="rect">
            <a:avLst/>
          </a:prstGeom>
          <a:noFill/>
        </p:spPr>
      </p:pic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107504" y="3140968"/>
          <a:ext cx="2344392" cy="3404949"/>
        </p:xfrm>
        <a:graphic>
          <a:graphicData uri="http://schemas.openxmlformats.org/presentationml/2006/ole">
            <p:oleObj spid="_x0000_s28673" name="Презентация" r:id="rId7" imgW="3427449" imgH="4951527" progId="PowerPoint.Show.8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260648"/>
            <a:ext cx="1800200" cy="1152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ТОС «</a:t>
            </a:r>
            <a:r>
              <a:rPr lang="ru-RU" sz="2400" dirty="0" err="1" smtClean="0">
                <a:solidFill>
                  <a:srgbClr val="FF0000"/>
                </a:solidFill>
              </a:rPr>
              <a:t>Взлетка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epositphotos_284429596-stock-photo-close-up-of-nature-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U:\АДМИНИСТРАЦИЯ ПОСЕЛКА\ФОТО\2021\8. Август\11.08.21 приемка конкурса по благоустройству\Новая папка\IMG-20210810-WA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0648"/>
            <a:ext cx="2376264" cy="3168352"/>
          </a:xfrm>
          <a:prstGeom prst="rect">
            <a:avLst/>
          </a:prstGeom>
          <a:noFill/>
        </p:spPr>
      </p:pic>
      <p:pic>
        <p:nvPicPr>
          <p:cNvPr id="9219" name="Picture 3" descr="U:\АДМИНИСТРАЦИЯ ПОСЕЛКА\ФОТО\2021\8. Август\11.08.21 приемка конкурса по благоустройству\Новая папка\IMG-20210810-WA0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08653"/>
            <a:ext cx="2304256" cy="3072341"/>
          </a:xfrm>
          <a:prstGeom prst="rect">
            <a:avLst/>
          </a:prstGeom>
          <a:noFill/>
        </p:spPr>
      </p:pic>
      <p:pic>
        <p:nvPicPr>
          <p:cNvPr id="9220" name="Picture 4" descr="U:\АДМИНИСТРАЦИЯ ПОСЕЛКА\ФОТО\2021\8. Август\11.08.21 приемка конкурса по благоустройству\Новая папка\IMG-20210810-WA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60648"/>
            <a:ext cx="2322258" cy="3096343"/>
          </a:xfrm>
          <a:prstGeom prst="rect">
            <a:avLst/>
          </a:prstGeom>
          <a:noFill/>
        </p:spPr>
      </p:pic>
      <p:pic>
        <p:nvPicPr>
          <p:cNvPr id="9221" name="Picture 5" descr="U:\АДМИНИСТРАЦИЯ ПОСЕЛКА\ФОТО\2021\8. Август\11.08.21 приемка конкурса по благоустройству\Новая папка\IMG-20210810-WA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573016"/>
            <a:ext cx="2376264" cy="3168352"/>
          </a:xfrm>
          <a:prstGeom prst="rect">
            <a:avLst/>
          </a:prstGeom>
          <a:noFill/>
        </p:spPr>
      </p:pic>
      <p:pic>
        <p:nvPicPr>
          <p:cNvPr id="9222" name="Picture 6" descr="U:\АДМИНИСТРАЦИЯ ПОСЕЛКА\ФОТО\2021\8. Август\11.08.21 приемка конкурса по благоустройству\Новая папка\IMG-20210810-WA00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573016"/>
            <a:ext cx="2376264" cy="3168352"/>
          </a:xfrm>
          <a:prstGeom prst="rect">
            <a:avLst/>
          </a:prstGeom>
          <a:noFill/>
        </p:spPr>
      </p:pic>
      <p:pic>
        <p:nvPicPr>
          <p:cNvPr id="9223" name="Picture 7" descr="U:\АДМИНИСТРАЦИЯ ПОСЕЛКА\ФОТО\2021\8. Август\11.08.21 приемка конкурса по благоустройству\Новая папка\IMG-20210810-WA0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573016"/>
            <a:ext cx="246373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epositphotos_284429596-stock-photo-close-up-of-nature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Содержимое 9" descr="U:\АДМИНИСТРАЦИЯ ПОСЕЛКА\ФОТО\2021\8. Август\11.08.21 приемка конкурса по благоустройству\IMG-20210816-WA0032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60648"/>
            <a:ext cx="496855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U:\АДМИНИСТРАЦИЯ ПОСЕЛКА\ФОТО\2021\8. Август\11.08.21 приемка конкурса по благоустройству\IMG-20210816-WA0033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545324"/>
            <a:ext cx="4752528" cy="331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6156176" y="188640"/>
          <a:ext cx="2304256" cy="3328842"/>
        </p:xfrm>
        <a:graphic>
          <a:graphicData uri="http://schemas.openxmlformats.org/presentationml/2006/ole">
            <p:oleObj spid="_x0000_s29698" name="Презентация" r:id="rId6" imgW="3427449" imgH="4951527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epositphotos_284429596-stock-photo-close-up-of-nature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Содержимое 11" descr="U:\АДМИНИСТРАЦИЯ ПОСЕЛКА\ФОТО\2021\8. Август\20.08.21 территория ТОС Верхний хуторок\1630286215632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88640"/>
            <a:ext cx="7416824" cy="434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971600" y="3501008"/>
          <a:ext cx="2146548" cy="3101010"/>
        </p:xfrm>
        <a:graphic>
          <a:graphicData uri="http://schemas.openxmlformats.org/presentationml/2006/ole">
            <p:oleObj spid="_x0000_s26625" name="Презентация" r:id="rId5" imgW="3427449" imgH="4951527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epositphotos_284429596-stock-photo-close-up-of-nature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Содержимое 9" descr="U:\АДМИНИСТРАЦИЯ ПОСЕЛКА\ФОТО\2021\8. Август\11.08.21 приемка конкурса по благоустройству\IMG-20210816-WA0075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88640"/>
            <a:ext cx="453650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U:\АДМИНИСТРАЦИЯ ПОСЕЛКА\ФОТО\2021\8. Август\11.08.21 приемка конкурса по благоустройству\IMG-20210816-WA0076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12976"/>
            <a:ext cx="4248472" cy="350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755576" y="3717032"/>
          <a:ext cx="2088232" cy="3016764"/>
        </p:xfrm>
        <a:graphic>
          <a:graphicData uri="http://schemas.openxmlformats.org/presentationml/2006/ole">
            <p:oleObj spid="_x0000_s25601" name="Презентация" r:id="rId6" imgW="3427449" imgH="4951527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1864</TotalTime>
  <Words>8</Words>
  <Application>Microsoft Office PowerPoint</Application>
  <PresentationFormat>Экран (4:3)</PresentationFormat>
  <Paragraphs>13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Изящная</vt:lpstr>
      <vt:lpstr>Презентация</vt:lpstr>
      <vt:lpstr>ТОСы В КРАСКАХ ЛЕТА   гп Северо-Енисейский</vt:lpstr>
      <vt:lpstr> </vt:lpstr>
      <vt:lpstr>Слайд 3</vt:lpstr>
      <vt:lpstr>Слайд 4</vt:lpstr>
      <vt:lpstr>Слайд 5</vt:lpstr>
      <vt:lpstr>   </vt:lpstr>
      <vt:lpstr>   </vt:lpstr>
      <vt:lpstr>   </vt:lpstr>
      <vt:lpstr>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Территориальное общественное самоуправление «Кузнецовский»</dc:title>
  <dc:creator>Ковальская Марина Николаевна</dc:creator>
  <cp:lastModifiedBy>MAV</cp:lastModifiedBy>
  <cp:revision>268</cp:revision>
  <dcterms:created xsi:type="dcterms:W3CDTF">2018-11-01T10:37:29Z</dcterms:created>
  <dcterms:modified xsi:type="dcterms:W3CDTF">2021-08-31T07:24:02Z</dcterms:modified>
</cp:coreProperties>
</file>