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60" r:id="rId4"/>
    <p:sldId id="258" r:id="rId5"/>
    <p:sldId id="259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3" autoAdjust="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2858A-5BA2-4BDC-875F-701A304BB3A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287AC-1972-4ECE-91DA-8D82833D3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2435696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Территориальное общественное самоуправление «Оптимисты»</a:t>
            </a:r>
            <a:endParaRPr lang="ru-RU" sz="5400" cap="none" dirty="0">
              <a:solidFill>
                <a:srgbClr val="FFFF00"/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126410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Красноярский край Северо-Енисейский район </a:t>
            </a:r>
          </a:p>
          <a:p>
            <a:pPr algn="r"/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городской поселок Северо-Енисейский, ул. Ленина, д.3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августе 2021 года, жители улицы Ленина 3 обратились в администрацию городского поселка Северо-Енисейский, с вопросом создания территориального общественного самоуправления на своей территории. 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После сбора подписей инициативная группа жителей обратилась в районный Совет депутатов с предложением утвердить границы территории действия территориального общественного самоуправления (далее - ТОС). 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Решением от 24.08.2021 года № 162-11 были утверждены границы территории, на которой планируется осуществление ТОС.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сентября 2021 года на учредительном собрании жителей проживающих в границах ТОС был принят и утвержден Устав ТОС «Оптимисты».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Создание территориального </a:t>
            </a:r>
            <a:b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общественного самоуправления</a:t>
            </a:r>
            <a:endParaRPr lang="ru-RU" sz="36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Учредительное собрание жителей </a:t>
            </a:r>
            <a:b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дома 3 по улице Ленина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073" name="Picture 1" descr="\\FILES-SERVER\Shares_Folder$\АДМИНИСТРАЦИЯ ПОСЕЛКА\ФОТО\2021\9. Сентябрь\16.09.21 уч собрание ТОС Ленина 3\1634118008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Устав и определение границ территориального общественного самоуправления «Оптимисты»</a:t>
            </a:r>
            <a:endParaRPr lang="ru-RU" sz="3200" cap="none" dirty="0">
              <a:solidFill>
                <a:srgbClr val="FFFF00"/>
              </a:solidFill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932040" y="1772816"/>
          <a:ext cx="2871787" cy="4064000"/>
        </p:xfrm>
        <a:graphic>
          <a:graphicData uri="http://schemas.openxmlformats.org/presentationml/2006/ole">
            <p:oleObj spid="_x0000_s2055" name="PDF" r:id="rId3" imgW="0" imgH="0" progId="FoxitReader.Document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331640" y="1772816"/>
          <a:ext cx="2871787" cy="4064000"/>
        </p:xfrm>
        <a:graphic>
          <a:graphicData uri="http://schemas.openxmlformats.org/presentationml/2006/ole">
            <p:oleObj spid="_x0000_s2056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20552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Структура органов территориального общественного управления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Высший орган управления ТОС «Оптимисты» - собрание граждан.</a:t>
            </a:r>
            <a:endParaRPr lang="ru-RU" sz="3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Председатель ТОС – Курагина Елена Петровна.</a:t>
            </a: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Первый заместитель председателя ТОС –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Ссюхина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Екатерина Николаевна.</a:t>
            </a:r>
          </a:p>
          <a:p>
            <a:pPr algn="just"/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Второй заместитель председателя ТОС – </a:t>
            </a:r>
            <a:r>
              <a:rPr lang="ru-RU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Ссюхин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Никита Андреевич.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жильцов ТОС. Протокол  № 1  от 16.09.2021г.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привлечение населения к участию на добровольной основе в мероприятиях по санитарной очистке, благоустройству и озеленению в границах территории ТОС;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содействие соответствующим организациям, управляющим жилищным фондом, предоставляющим коммунальные услуги, в улучшении качества содержания жилищного фонда, в проведении мероприятий, направленных на снижение потерь тепловой, электрической энергии, воды;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сбор, обобщение предложений населения по формированию планов социально-экономического развития территорий, на которых осуществляется ТОС, направление их через главу администрации городского поселка Северо-Енисейский в администрацию Северо-Енисейского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организация и проведение информационно-разъяснительной работы с населением, проживающим в границах осуществления ТОС, участие в проведении опросов в целях изучения общественного мнения;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содействие в организации взаимодействия органов государственной власти и органов местного самоуправления с жителями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содействие в проведении мероприятий по предупреждению правонарушений, охране общественного порядка, обеспечению пожарной безопасности;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разработка и внесение в органы государственной власти и органы местного самоуправления предложений по вопросам обеспечения жителей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 питьевой водой, услугами связи, общественного питания, торговли, бытового и транспортного обслуживания и другим вопросам местного значения;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8) подготовка и внесение в органы государственной власти и органы местного самоуправления предложений по созданию условий для организации досуга, массового отдыха граждан, привлечение на добровольной основе населения соответствующей территории к участию в организуемых культурно-массовых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9) внесение предложений по созданию условий для развития на соответствующей территории массовой физической культуры и спорта, привлечение на добровольной основе населения соответствующей территории к участию в организуемых спортивных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10) подготовка проектов муниципальных правовых актов и внесение их на рассмотрение должностных лиц и органов местного самоуправления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11) участие в решении других вопросов в соответствии с действующим законодательством.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Основные направления деятельности территориального общественного самоуправления «Оптимисты»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1115</TotalTime>
  <Words>483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Поток</vt:lpstr>
      <vt:lpstr>PDF</vt:lpstr>
      <vt:lpstr>Территориальное общественное самоуправление «Оптимисты»</vt:lpstr>
      <vt:lpstr>Создание территориального  общественного самоуправления</vt:lpstr>
      <vt:lpstr>      Учредительное собрание жителей  дома 3 по улице Ленина</vt:lpstr>
      <vt:lpstr>Устав и определение границ территориального общественного самоуправления «Оптимисты»</vt:lpstr>
      <vt:lpstr>Слайд 5</vt:lpstr>
      <vt:lpstr>Основные направления деятельности территориального общественного самоуправления «Оптимисты»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144</cp:revision>
  <dcterms:created xsi:type="dcterms:W3CDTF">2020-02-07T02:40:26Z</dcterms:created>
  <dcterms:modified xsi:type="dcterms:W3CDTF">2022-01-25T02:12:50Z</dcterms:modified>
</cp:coreProperties>
</file>