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1" r:id="rId3"/>
    <p:sldId id="260" r:id="rId4"/>
    <p:sldId id="258" r:id="rId5"/>
    <p:sldId id="259" r:id="rId6"/>
    <p:sldId id="271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2858A-5BA2-4BDC-875F-701A304BB3A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287AC-1972-4ECE-91DA-8D82833D3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287AC-1972-4ECE-91DA-8D82833D37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Территориальное общественное самоуправление «33 соседа»</a:t>
            </a:r>
            <a:endParaRPr lang="ru-RU" sz="5400" cap="none" dirty="0">
              <a:solidFill>
                <a:srgbClr val="FFFF00"/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126410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Красноярский край Северо-Енисейский район </a:t>
            </a:r>
          </a:p>
          <a:p>
            <a:pPr algn="r"/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городской поселок Северо-Енисейский, ул. Донского, д.33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июле 2021 года, жители улицы Донского 33 обратились в администрацию городского поселка Северо-Енисейский, с вопросом создания территориального общественного самоуправления на своей территории. 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После сбора подписей инициативная группа жителей обратилась в районный Совет депутатов с предложением утвердить границы территории действия территориального общественного самоуправления (далее - ТОС). 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Решением от 12.07.2021 года № 153-10 были утверждены границы территории, на которой планируется осуществление ТОС.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04 августа 2021 года на учредительном собрании жителей проживающих в границах ТОС был принят и утвержден Устав ТОС «33 соседа».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Создание территориального </a:t>
            </a:r>
            <a:b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общественного самоуправления</a:t>
            </a:r>
            <a:endParaRPr lang="ru-RU" sz="36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Учредительное собрание жителей </a:t>
            </a:r>
            <a:b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дома 33 по улице Донского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U:\АДМИНИСТРАЦИЯ ПОСЕЛКА\ФОТО\2021\7. Июль\30.07.21 учред собрание ТОС на Донского 33а\1627869656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628117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Устав и определение границ территориального общественного самоуправления «33 соседа»</a:t>
            </a:r>
            <a:endParaRPr lang="ru-RU" sz="3200" cap="none" dirty="0">
              <a:solidFill>
                <a:srgbClr val="FFFF00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43608" y="1556792"/>
          <a:ext cx="3312368" cy="4687487"/>
        </p:xfrm>
        <a:graphic>
          <a:graphicData uri="http://schemas.openxmlformats.org/presentationml/2006/ole">
            <p:oleObj spid="_x0000_s2052" name="PDF" r:id="rId3" imgW="0" imgH="0" progId="FoxitReader.Document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220072" y="1628800"/>
          <a:ext cx="3231827" cy="4573509"/>
        </p:xfrm>
        <a:graphic>
          <a:graphicData uri="http://schemas.openxmlformats.org/presentationml/2006/ole">
            <p:oleObj spid="_x0000_s2054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20552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Структура органов территориального общественного управления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Высший орган управления ТОС «33 соседа» - собрание граждан.</a:t>
            </a:r>
            <a:endParaRPr lang="ru-RU" sz="3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Председатель ТОС –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Багиров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Мурад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Умарович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Первый заместитель председателя ТОС –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Умаровна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Второй заместитель председателя ТОС –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Ходанова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Елена Александровна.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жильцов ТОС. Протокол  № 1  от 30.07.2021г.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привлечение населения к участию на добровольной основе в мероприятиях по санитарной очистке, благоустройству и озеленению в границах территории ТОС;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содействие соответствующим организациям, управляющим жилищным фондом, предоставляющим коммунальные услуги, в улучшении качества содержания жилищного фонда, в проведении мероприятий, направленных на снижение потерь тепловой, электрической энергии, воды;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сбор, обобщение предложений населения по формированию планов социально-экономического развития территорий, на которых осуществляется ТОС, направление их через главу администрации городского поселка Северо-Енисейский в администрацию Северо-Енисейского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организация и проведение информационно-разъяснительной работы с населением, проживающим в границах осуществления ТОС, участие в проведении опросов в целях изучения общественного мнения;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содействие в организации взаимодействия органов государственной власти и органов местного самоуправления с жителями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содействие в проведении мероприятий по предупреждению правонарушений, охране общественного порядка, обеспечению пожарной безопасности;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разработка и внесение в органы государственной власти и органы местного самоуправления предложений по вопросам обеспечения жителей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 питьевой водой, услугами связи, общественного питания, торговли, бытового и транспортного обслуживания и другим вопросам местного значения;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8) подготовка и внесение в органы государственной власти и органы местного самоуправления предложений по созданию условий для организации досуга, массового отдыха граждан, привлечение на добровольной основе населения соответствующей территории к участию в организуемых культурно-массовых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9) внесение предложений по созданию условий для развития на соответствующей территории массовой физической культуры и спорта, привлечение на добровольной основе населения соответствующей территории к участию в организуемых спортивных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10) подготовка проектов муниципальных правовых актов и внесение их на рассмотрение должностных лиц и органов местного самоуправления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11) участие в решении других вопросов в соответствии с действующим законодательством.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Основные направления деятельности территориального общественного самоуправления «33 соседа»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FILES-SERVER\Shares_Folder$\АДМИНИСТРАЦИЯ ПОСЕЛКА\ФОТО\2021\12. Декабрь\15.12.21 конкурс\DSC_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933056"/>
            <a:ext cx="532859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Участие ТОС «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33 соседа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» в смотре-конкурсе «Новогодние фантазии» 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декабрь 2021 года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3" descr="\\FILES-SERVER\Shares_Folder$\АДМИНИСТРАЦИЯ ПОСЕЛКА\ФОТО\2021\12. Декабрь\15.12.21 конкурс\DSC_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45638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\\FILES-SERVER\Shares_Folder$\АДМИНИСТРАЦИЯ ПОСЕЛКА\ФОТО\2021\12. Декабрь\15.12.21 конкурс\DSC_0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96752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15064" cy="10081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Церемония награждения победителей  смотра-конкурса  «Новогодние фантазии»  на поселковом «Голубом огоньке»</a:t>
            </a:r>
            <a:b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32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9459" name="Picture 3" descr="\\FILES-SERVER\Shares_Folder$\АДМИНИСТРАЦИЯ ПОСЕЛКА\ФОТО\2021\12. Декабрь\24.12.2021 Голубой огонек\IMG_8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\\FILES-SERVER\Shares_Folder$\АДМИНИСТРАЦИЯ ПОСЕЛКА\ФОТО\2021\12. Декабрь\24.12.2021 Голубой огонек\IMG_8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\\FILES-SERVER\Shares_Folder$\АДМИНИСТРАЦИЯ ПОСЕЛКА\ФОТО\2021\12. Декабрь\24.12.2021 Голубой огонек\IMG_8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29523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\\FILES-SERVER\Shares_Folder$\АДМИНИСТРАЦИЯ ПОСЕЛКА\ФОТО\2021\12. Декабрь\24.12.2021 Голубой огонек\IMG_8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17032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1063</TotalTime>
  <Words>520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Поток</vt:lpstr>
      <vt:lpstr>PDF</vt:lpstr>
      <vt:lpstr>Территориальное общественное самоуправление «33 соседа»</vt:lpstr>
      <vt:lpstr>Создание территориального  общественного самоуправления</vt:lpstr>
      <vt:lpstr>      Учредительное собрание жителей  дома 33 по улице Донского</vt:lpstr>
      <vt:lpstr>Устав и определение границ территориального общественного самоуправления «33 соседа»</vt:lpstr>
      <vt:lpstr>Слайд 5</vt:lpstr>
      <vt:lpstr>Основные направления деятельности территориального общественного самоуправления «33 соседа»</vt:lpstr>
      <vt:lpstr>Слайд 7</vt:lpstr>
      <vt:lpstr>Церемония награждения победителей  смотра-конкурса  «Новогодние фантазии»  на поселковом «Голубом огоньке»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138</cp:revision>
  <dcterms:created xsi:type="dcterms:W3CDTF">2020-02-07T02:40:26Z</dcterms:created>
  <dcterms:modified xsi:type="dcterms:W3CDTF">2022-01-25T01:54:57Z</dcterms:modified>
</cp:coreProperties>
</file>