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58" r:id="rId5"/>
    <p:sldId id="259" r:id="rId6"/>
    <p:sldId id="271" r:id="rId7"/>
    <p:sldId id="274" r:id="rId8"/>
    <p:sldId id="265" r:id="rId9"/>
    <p:sldId id="273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Территориальное общественное самоуправление «На Зеленой»</a:t>
            </a:r>
            <a:endParaRPr lang="ru-RU" sz="5400" cap="none" dirty="0">
              <a:solidFill>
                <a:srgbClr val="FFFF00"/>
              </a:solidFill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854696" cy="1264104"/>
          </a:xfrm>
        </p:spPr>
        <p:txBody>
          <a:bodyPr/>
          <a:lstStyle/>
          <a:p>
            <a:pPr algn="r"/>
            <a:r>
              <a:rPr lang="ru-RU" dirty="0" smtClean="0">
                <a:latin typeface="Monotype Corsiva" pitchFamily="66" charset="0"/>
              </a:rPr>
              <a:t>Красноярский край Северо-Енисейский район </a:t>
            </a:r>
          </a:p>
          <a:p>
            <a:pPr algn="r"/>
            <a:r>
              <a:rPr lang="ru-RU" dirty="0" smtClean="0">
                <a:latin typeface="Monotype Corsiva" pitchFamily="66" charset="0"/>
              </a:rPr>
              <a:t>городской поселок Северо-Енисейский, ул. Зеленая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Деятельность  ТОС «На Зеленой» в 2020 году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pPr marL="0" indent="268288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 феврале 2020 года комитет ТОС «На Зеленой» принял участие в отчётном собрании, на котором был </a:t>
            </a:r>
            <a:r>
              <a:rPr lang="ru-RU" sz="2000" dirty="0" err="1" smtClean="0">
                <a:solidFill>
                  <a:schemeClr val="bg1"/>
                </a:solidFill>
              </a:rPr>
              <a:t>заслушен</a:t>
            </a:r>
            <a:r>
              <a:rPr lang="ru-RU" sz="2000" dirty="0" smtClean="0">
                <a:solidFill>
                  <a:schemeClr val="bg1"/>
                </a:solidFill>
              </a:rPr>
              <a:t> отчет о деятельности администрации </a:t>
            </a:r>
            <a:r>
              <a:rPr lang="ru-RU" sz="2000" dirty="0" err="1" smtClean="0">
                <a:solidFill>
                  <a:schemeClr val="bg1"/>
                </a:solidFill>
              </a:rPr>
              <a:t>гп</a:t>
            </a:r>
            <a:r>
              <a:rPr lang="ru-RU" sz="2000" dirty="0" smtClean="0">
                <a:solidFill>
                  <a:schemeClr val="bg1"/>
                </a:solidFill>
              </a:rPr>
              <a:t> Северо-Енисейский в 2019 году и  обсуждались вопросы дальнейшего взаимодействия </a:t>
            </a:r>
            <a:r>
              <a:rPr lang="ru-RU" sz="2000" dirty="0" err="1" smtClean="0">
                <a:solidFill>
                  <a:schemeClr val="bg1"/>
                </a:solidFill>
              </a:rPr>
              <a:t>ТОСов</a:t>
            </a:r>
            <a:r>
              <a:rPr lang="ru-RU" sz="2000" dirty="0" smtClean="0">
                <a:solidFill>
                  <a:schemeClr val="bg1"/>
                </a:solidFill>
              </a:rPr>
              <a:t> с органами местного самоуправления.</a:t>
            </a:r>
          </a:p>
          <a:p>
            <a:pPr marL="0" indent="268288" algn="just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268288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Рисунок 3" descr="\\FILES-SERVER\Shares_Folder$\АДМИНИСТРАЦИЯ ПОСЕЛКА\ФОТО\2020\2. Февраль\12.02.2020 совещание с ТОС\IMG_3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4752528" cy="303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0" indent="358775" algn="just"/>
            <a:r>
              <a:rPr lang="ru-RU" sz="2000" dirty="0" smtClean="0">
                <a:solidFill>
                  <a:schemeClr val="bg1"/>
                </a:solidFill>
              </a:rPr>
              <a:t>В 2020 году в смотре-конкурсе в номинации «Лучшая снежная фигура на территории ТОС» приняли участие 5 </a:t>
            </a:r>
            <a:r>
              <a:rPr lang="ru-RU" sz="2000" dirty="0" err="1" smtClean="0">
                <a:solidFill>
                  <a:schemeClr val="bg1"/>
                </a:solidFill>
              </a:rPr>
              <a:t>ТОСов</a:t>
            </a:r>
            <a:r>
              <a:rPr lang="ru-RU" sz="2000" dirty="0" smtClean="0">
                <a:solidFill>
                  <a:schemeClr val="bg1"/>
                </a:solidFill>
              </a:rPr>
              <a:t> – «Верхний хуторок», «Северное сияние», «</a:t>
            </a:r>
            <a:r>
              <a:rPr lang="ru-RU" sz="2000" dirty="0" err="1" smtClean="0">
                <a:solidFill>
                  <a:schemeClr val="bg1"/>
                </a:solidFill>
              </a:rPr>
              <a:t>Сорокпяточка</a:t>
            </a:r>
            <a:r>
              <a:rPr lang="ru-RU" sz="2000" dirty="0" smtClean="0">
                <a:solidFill>
                  <a:schemeClr val="bg1"/>
                </a:solidFill>
              </a:rPr>
              <a:t>», «На Зеленой», «Октябрьский».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MAV\Desktop\Отчет 2020\тос новый год\IMG_69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2522292" cy="41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MAV\Desktop\Отчет 2020\тос новый год\зелена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2664296" cy="388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cs typeface="Mongolian Baiti" pitchFamily="66" charset="0"/>
              </a:rPr>
              <a:t>ДЕЯТЕЛЬНОСТЬ ТЕРРИТОРИАЛЬНОГО ОБЩЕСТВЕННОГО САМОУПРАВЛЕНИЯ «НА ЗЕЛЕНОЙ» В 2021 ГОДУ</a:t>
            </a:r>
            <a:endParaRPr lang="ru-RU" sz="3600" dirty="0">
              <a:solidFill>
                <a:srgbClr val="002060"/>
              </a:solidFill>
              <a:latin typeface="Monotype Corsiva" pitchFamily="66" charset="0"/>
              <a:cs typeface="Mongolian Baiti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/>
              <a:t>В феврале  2021 года ТОС «На Зеленой» принял участие в отчётном собрании с комитетами ТОС, на котором администрация </a:t>
            </a:r>
            <a:r>
              <a:rPr lang="ru-RU" sz="2400" dirty="0" err="1" smtClean="0"/>
              <a:t>гп</a:t>
            </a:r>
            <a:r>
              <a:rPr lang="ru-RU" sz="2400" dirty="0" smtClean="0"/>
              <a:t> Северо-Енисейский отчиталась о проделанной работе по формированию модели эффективного взаимодействия с ТОС  по итогам работы за 2020 год, даны разъяснения о  перспективах реализации в 2021 году инициатив ТОС </a:t>
            </a:r>
            <a:r>
              <a:rPr lang="ru-RU" sz="2400" dirty="0" err="1" smtClean="0"/>
              <a:t>гп</a:t>
            </a:r>
            <a:r>
              <a:rPr lang="ru-RU" sz="2400" dirty="0" smtClean="0"/>
              <a:t> Северо-Енисейский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:\АДМИНИСТРАЦИЯ ПОСЕЛКА\ФОТО\2021\2. февраль\10.02.21 совещание с ТОС\IMG_7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5989863" cy="404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15064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>ТОС «На Зеленой» в составе сборной команды ТОС </a:t>
            </a:r>
            <a:r>
              <a:rPr lang="ru-RU" sz="3200" cap="none" dirty="0" err="1" smtClean="0">
                <a:solidFill>
                  <a:srgbClr val="FFFF00"/>
                </a:solidFill>
                <a:latin typeface="Monotype Corsiva" pitchFamily="66" charset="0"/>
              </a:rPr>
              <a:t>гп</a:t>
            </a: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> Северо-Енисейский заняла 1 место в конкурсе  «Солдатская каша»</a:t>
            </a:r>
            <a:endParaRPr lang="ru-RU" sz="32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U:\АДМИНИСТРАЦИЯ ПОСЕЛКА\ФОТО\2021\5. Май\06.05.21 конкурс солдатской каши\16203554687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44824"/>
            <a:ext cx="475252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FILES-SERVER\Shares_Folder$\АДМИНИСТРАЦИЯ ПОСЕЛКА\ФОТО\2021\5. Май\06.05.21 конкурс солдатской каши\1620355468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40324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июне 2018 года, жителей улицы Зеленая обратились в администрацию городского поселка Северо-Енисейский, с вопросом создания территориального общественного самоуправления на своей территории.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После сбора подписей инициативная группа жителей обратилась в районный Совет депутатов с предложением утвердить границы территории действия территориального общественного самоуправления (далее - ТОС).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Решением от 09.07.2018 года № 462-40 были утверждены границы территории, на которой планируется осуществление ТОС в составе группы жилых домов по ул. Зеленой.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06 сентября 2018 года на учредительном собрании жителей проживающих в границах ТОС был принят и утвержден Устав ТОС «На Зеленой».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Создание территориально го</a:t>
            </a:r>
            <a:b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общественного самоуправления</a:t>
            </a:r>
            <a:endParaRPr lang="ru-RU" sz="36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Учредительное собрание жителей </a:t>
            </a:r>
            <a:b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улицы Зеленая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Picture 4" descr="IMG_49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371268" cy="425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Устав и определение границ территориального общественного самоуправления «На Зеленой»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  <p:pic>
        <p:nvPicPr>
          <p:cNvPr id="7" name="Picture 2" descr="C:\Users\MIN\Desktop\фото\Документы\На з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7051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MIN\Desktop\фото\Документы\На зел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94803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920552" cy="38164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Структура органов территориального общественного управления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0648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Высший орган управления ТОС «На Зеленой» - собрание граждан.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Председатель ТОС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Дианова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Евгения Александровна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Первый заместитель председателя ТОС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Усачев Анатолий Викторович;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Второй заместитель председателя ТОС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200" dirty="0" err="1" smtClean="0"/>
              <a:t>Бовда</a:t>
            </a:r>
            <a:r>
              <a:rPr lang="ru-RU" sz="3200" dirty="0" smtClean="0"/>
              <a:t> Оксана Николаевна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общего собрания жильцов ТОС. Протокол переизбрания комитета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20.09.2020г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80728"/>
            <a:ext cx="8507288" cy="54726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1) привлечение населения к участию на добровольной основе в мероприятиях по санитарной очистке, благоустройству и озеленению в границах территории ТОС;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2) содействие соответствующим организациям, управляющим жилищным фондом, предоставляющим коммунальные услуги, в улучшении качества содержания жилищного фонда, в проведении мероприятий, направленных на снижение потерь тепловой, электрической энергии, воды;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3) сбор, обобщение предложений населения по формированию планов социально-экономического развития территорий, на которых осуществляется ТОС, направление их через главу администрации городского поселка Северо-Енисейский в администрацию Северо-Енисейского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4) организация и проведение информационно-разъяснительной работы с населением, проживающим в границах осуществления ТОС, участие в проведении опросов в целях изучения общественного мнения;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5) содействие в организации взаимодействия органов государственной власти и органов местного самоуправления с жителями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6) содействие в проведении мероприятий по предупреждению правонарушений, охране общественного порядка, обеспечению пожарной безопасности;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7) разработка и внесение в органы государственной власти и органы местного самоуправления предложений по вопросам обеспечения жителей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 питьевой водой, услугами связи, общественного питания, торговли, бытового и транспортного обслуживания и другим вопросам местного значения;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8) подготовка и внесение в органы государственной власти и органы местного самоуправления предложений по созданию условий для организации досуга, массового отдыха граждан, привлечение на добровольной основе населения соответствующей территории к участию в организуемых культурно-массовых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9) внесение предложений по созданию условий для развития на соответствующей территории массовой физической культуры и спорта, привлечение на добровольной основе населения соответствующей территории к участию в организуемых спортивных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10) подготовка проектов муниципальных правовых актов и внесение их на рассмотрение должностных лиц и органов местного самоуправления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11) участие в решении других вопросов в соответствии с действующим законодательством.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Основные направления деятельности территориального общественного самоуправления «На Зеленой»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Комитет ТОС «На Зеленой» является активным участником, проводимых администрацией городского поселка Северо-Енисейский «круглых столов», обучающих семинаров «Школа инициативных граждан».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:\АДМИНИСТРАЦИЯ ПОСЕЛКА\ФОТО\2019\11. Ноябрь\21.11.19 совещание с ТОСами\IMG_2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18457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Участие ТОС «На Зеленой» в конкурсе по зимнему благоустройству «Парад снеговиков -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тосоцев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» 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декабрь 2019 года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U:\АДМИНИСТРАЦИЯ ПОСЕЛКА\ФОТО\2019\12. Декабрь\18.12.19 приемка снежных фигур\IMG_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5040560" cy="391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U:\АДМИНИСТРАЦИЯ ПОСЕЛКА\ФОТО\2019\12. Декабрь\ТОС на Зеленой\IMG-20191219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2304256" cy="287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U:\АДМИНИСТРАЦИЯ ПОСЕЛКА\ФОТО\2019\12. Декабрь\ТОС на Зеленой\IMG-20191219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789040"/>
            <a:ext cx="2651604" cy="28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15064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>Церемония награждения победителей  конкурс </a:t>
            </a:r>
            <a:r>
              <a:rPr lang="ru-RU" sz="3200" cap="none" dirty="0" err="1" smtClean="0">
                <a:solidFill>
                  <a:srgbClr val="FFFF00"/>
                </a:solidFill>
                <a:latin typeface="Monotype Corsiva" pitchFamily="66" charset="0"/>
              </a:rPr>
              <a:t>ов</a:t>
            </a: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> по благоустройству на поселковом «Голубом огоньке»</a:t>
            </a:r>
            <a:endParaRPr lang="ru-RU" sz="32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U:\АДМИНИСТРАЦИЯ ПОСЕЛКА\ФОТО\2019\12. Декабрь\25.12.19 голубой огонек\IMG_6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7444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:\АДМИНИСТРАЦИЯ ПОСЕЛКА\ФОТО\2019\12. Декабрь\25.12.19 голубой огонек\IMG_69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8519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:\АДМИНИСТРАЦИЯ ПОСЕЛКА\ФОТО\2019\12. Декабрь\25.12.19 голубой огонек\IMG_69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396044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:\АДМИНИСТРАЦИЯ ПОСЕЛКА\ФОТО\2019\12. Декабрь\25.12.19 голубой огонек\IMG-20191226-WA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93704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U:\АДМИНИСТРАЦИЯ ПОСЕЛКА\ФОТО\2019\12. Декабрь\25.12.19 голубой огонек\IMG_6945.JPG"/>
          <p:cNvPicPr/>
          <p:nvPr/>
        </p:nvPicPr>
        <p:blipFill>
          <a:blip r:embed="rId6" cstate="print"/>
          <a:srcRect l="9401" t="12200" r="6601" b="9051"/>
          <a:stretch>
            <a:fillRect/>
          </a:stretch>
        </p:blipFill>
        <p:spPr bwMode="auto">
          <a:xfrm>
            <a:off x="3635896" y="2060848"/>
            <a:ext cx="228648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689</TotalTime>
  <Words>709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Территориальное общественное самоуправление «На Зеленой»</vt:lpstr>
      <vt:lpstr>Создание территориально го общественного самоуправления</vt:lpstr>
      <vt:lpstr>      Учредительное собрание жителей  улицы Зеленая</vt:lpstr>
      <vt:lpstr>Устав и определение границ территориального общественного самоуправления «На Зеленой»</vt:lpstr>
      <vt:lpstr>Слайд 5</vt:lpstr>
      <vt:lpstr>Основные направления деятельности территориального общественного самоуправления «На Зеленой»</vt:lpstr>
      <vt:lpstr>Слайд 7</vt:lpstr>
      <vt:lpstr>Слайд 8</vt:lpstr>
      <vt:lpstr>Церемония награждения победителей  конкурс ов по благоустройству на поселковом «Голубом огоньке»</vt:lpstr>
      <vt:lpstr>Деятельность  ТОС «На Зеленой» в 2020 году</vt:lpstr>
      <vt:lpstr>Слайд 11</vt:lpstr>
      <vt:lpstr>Слайд 12</vt:lpstr>
      <vt:lpstr>Слайд 13</vt:lpstr>
      <vt:lpstr> ТОС «На Зеленой» в составе сборной команды ТОС гп Северо-Енисейский заняла 1 место в конкурсе  «Солдатская каша»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Матюшенко Анна Витальевна</dc:creator>
  <cp:lastModifiedBy>CAV</cp:lastModifiedBy>
  <cp:revision>87</cp:revision>
  <dcterms:created xsi:type="dcterms:W3CDTF">2020-02-07T02:40:26Z</dcterms:created>
  <dcterms:modified xsi:type="dcterms:W3CDTF">2022-01-28T02:04:35Z</dcterms:modified>
</cp:coreProperties>
</file>